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9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6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6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9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3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5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7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8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35381A5-2B93-4071-8756-2010558D017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0AB367-B07C-4AA9-BB2D-2A7724B57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9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2E8C9-F473-4380-871D-975B657ED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Фриланс биржа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7CED1-64B5-43DB-B3D9-C006761C028C}"/>
              </a:ext>
            </a:extLst>
          </p:cNvPr>
          <p:cNvSpPr txBox="1"/>
          <p:nvPr/>
        </p:nvSpPr>
        <p:spPr>
          <a:xfrm>
            <a:off x="8716161" y="579095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Сделал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Тоцкий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38796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BFC05E-C133-483C-879E-30454C35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54" y="1615162"/>
            <a:ext cx="3283043" cy="30431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5AFC-B94F-43B8-89C6-B0455AE7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019" y="1115458"/>
            <a:ext cx="7300347" cy="1356360"/>
          </a:xfrm>
        </p:spPr>
        <p:txBody>
          <a:bodyPr/>
          <a:lstStyle/>
          <a:p>
            <a:pPr algn="ctr"/>
            <a:r>
              <a:rPr lang="ru-RU" dirty="0"/>
              <a:t>Что это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1F440-DB76-4405-BB81-EC4CB5E9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15" y="2859878"/>
            <a:ext cx="7174759" cy="13563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фриланс бот, закрытый, в основном очень хорошо подходит для бизнесменов, у которых есть свой отдел сотрудников, то есть это закрытая фриланс биржа для своих 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91524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B6C07C-67A4-4A73-9FD7-F62723A29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5" y="1222520"/>
            <a:ext cx="2836363" cy="291884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B280E-0FB8-44A6-8447-5F763FA3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71" y="987629"/>
            <a:ext cx="7757719" cy="1093365"/>
          </a:xfrm>
        </p:spPr>
        <p:txBody>
          <a:bodyPr/>
          <a:lstStyle/>
          <a:p>
            <a:pPr algn="ctr"/>
            <a:r>
              <a:rPr lang="ru-RU" dirty="0"/>
              <a:t>Как работает</a:t>
            </a:r>
            <a:r>
              <a:rPr lang="en-US" dirty="0"/>
              <a:t>? </a:t>
            </a:r>
            <a:r>
              <a:rPr lang="ru-RU" dirty="0"/>
              <a:t>ч.1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6C6BA-6E6F-47BB-A280-F014F91D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46" y="2291244"/>
            <a:ext cx="8184859" cy="3344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Работает так, есть директор, которому необходимо напрячь своего специалиста, чтобы он сделал сайт, директор заходит в бота, пишет техническое задание, пишет цену и дополнительные требования, вся информация заносится в базу данных, и отправляется специалистам по разработке сайтов. Кроме разработки сайтов есть Дизайн, Ускорение, SEO, Разработка, Доработка, Боты.</a:t>
            </a:r>
          </a:p>
        </p:txBody>
      </p:sp>
    </p:spTree>
    <p:extLst>
      <p:ext uri="{BB962C8B-B14F-4D97-AF65-F5344CB8AC3E}">
        <p14:creationId xmlns:p14="http://schemas.microsoft.com/office/powerpoint/2010/main" val="3228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F2E9B7-136C-41E4-837E-FC6411E7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965" y="1738836"/>
            <a:ext cx="3076909" cy="31771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B280E-0FB8-44A6-8447-5F763FA3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29" y="859172"/>
            <a:ext cx="7757719" cy="1093365"/>
          </a:xfrm>
        </p:spPr>
        <p:txBody>
          <a:bodyPr/>
          <a:lstStyle/>
          <a:p>
            <a:pPr algn="ctr"/>
            <a:r>
              <a:rPr lang="ru-RU" dirty="0"/>
              <a:t>Как работает</a:t>
            </a:r>
            <a:r>
              <a:rPr lang="en-US" dirty="0"/>
              <a:t>?</a:t>
            </a:r>
            <a:r>
              <a:rPr lang="ru-RU" dirty="0"/>
              <a:t> ч.2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6C6BA-6E6F-47BB-A280-F014F91D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29" y="2457711"/>
            <a:ext cx="8184859" cy="266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Сам директор добавляет исполнителей в бота посредством ключей, которые создаются для определённой категории, то есть, директор может создать ключ для добавления исполнителей определённой категории, и новый сотрудник, перейдя в бота, должен ввести ключ, который ему даст директор. И после этого исполнитель будет получать задания той категории, ключ на которую он ввёл. Все задания и сроки сохраняются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8864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B3C6D-2C2F-4FD9-80B3-3EE832D4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8688" y="735435"/>
            <a:ext cx="9875520" cy="1356360"/>
          </a:xfrm>
        </p:spPr>
        <p:txBody>
          <a:bodyPr/>
          <a:lstStyle/>
          <a:p>
            <a:pPr algn="ctr"/>
            <a:r>
              <a:rPr lang="ru-RU" dirty="0"/>
              <a:t>Генерация ключа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7271A-B4CF-486A-9F4C-7D179F27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76" y="2535118"/>
            <a:ext cx="7153711" cy="229648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 ключ генерируется случайно, посредством функции, то есть в переменной ключа вводятся всё цифры от 0 до 9, всё строчные буквы английского алфавита, и все заглавные буквы алфавита, и потом функция случайно создаёт ключ из элементов данной переменной.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8A90B-C898-4163-8532-67A33479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7" y="1583072"/>
            <a:ext cx="3691855" cy="36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84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29</TotalTime>
  <Words>230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Corbel</vt:lpstr>
      <vt:lpstr>Базис</vt:lpstr>
      <vt:lpstr>Фриланс биржа</vt:lpstr>
      <vt:lpstr>Что это?</vt:lpstr>
      <vt:lpstr>Как работает? ч.1</vt:lpstr>
      <vt:lpstr>Как работает? ч.2</vt:lpstr>
      <vt:lpstr>Генерация ключа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Фриланс биржа</dc:title>
  <dc:creator>Vlad Totskiy</dc:creator>
  <cp:lastModifiedBy>Vlad Totskiy</cp:lastModifiedBy>
  <cp:revision>4</cp:revision>
  <dcterms:created xsi:type="dcterms:W3CDTF">2024-04-29T07:56:26Z</dcterms:created>
  <dcterms:modified xsi:type="dcterms:W3CDTF">2024-05-05T16:14:09Z</dcterms:modified>
</cp:coreProperties>
</file>