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94" r:id="rId2"/>
    <p:sldId id="867" r:id="rId3"/>
    <p:sldId id="868" r:id="rId4"/>
    <p:sldId id="869" r:id="rId5"/>
    <p:sldId id="863" r:id="rId6"/>
    <p:sldId id="8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80243" autoAdjust="0"/>
  </p:normalViewPr>
  <p:slideViewPr>
    <p:cSldViewPr snapToGrid="0" snapToObjects="1">
      <p:cViewPr>
        <p:scale>
          <a:sx n="56" d="100"/>
          <a:sy n="56" d="100"/>
        </p:scale>
        <p:origin x="712" y="-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C98C4-FBC5-BB49-9616-B0C4DB17EEC5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86BD0-94E1-9B45-92B3-68DA315A3759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33D78791-C48F-D44F-9BBB-F847A90801C7}" type="parTrans" cxnId="{49580CD2-409A-8648-968B-825011703C86}">
      <dgm:prSet/>
      <dgm:spPr/>
      <dgm:t>
        <a:bodyPr/>
        <a:lstStyle/>
        <a:p>
          <a:endParaRPr lang="en-US"/>
        </a:p>
      </dgm:t>
    </dgm:pt>
    <dgm:pt modelId="{19EB0F90-8966-CF4C-B8EA-346AFB010784}" type="sibTrans" cxnId="{49580CD2-409A-8648-968B-825011703C86}">
      <dgm:prSet/>
      <dgm:spPr/>
      <dgm:t>
        <a:bodyPr/>
        <a:lstStyle/>
        <a:p>
          <a:endParaRPr lang="en-US"/>
        </a:p>
      </dgm:t>
    </dgm:pt>
    <dgm:pt modelId="{B2EEB5A6-BF80-264F-A1AB-93E8FADB2A3A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D3A01625-603F-1247-A2E6-F02A4550DD32}" type="parTrans" cxnId="{F6998731-A209-FA45-A9E0-BD6A8866463A}">
      <dgm:prSet/>
      <dgm:spPr/>
      <dgm:t>
        <a:bodyPr/>
        <a:lstStyle/>
        <a:p>
          <a:endParaRPr lang="en-US"/>
        </a:p>
      </dgm:t>
    </dgm:pt>
    <dgm:pt modelId="{622FFB56-9F6F-0349-B7F9-AA143E024EEC}" type="sibTrans" cxnId="{F6998731-A209-FA45-A9E0-BD6A8866463A}">
      <dgm:prSet/>
      <dgm:spPr/>
      <dgm:t>
        <a:bodyPr/>
        <a:lstStyle/>
        <a:p>
          <a:endParaRPr lang="en-US"/>
        </a:p>
      </dgm:t>
    </dgm:pt>
    <dgm:pt modelId="{9491D96B-08FA-BF4E-8CB7-DDEF10572F48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6358982C-4B57-0A40-B5FB-38CA818787DF}" type="parTrans" cxnId="{48349F1C-1E34-9143-8255-D45429AC34A6}">
      <dgm:prSet/>
      <dgm:spPr/>
      <dgm:t>
        <a:bodyPr/>
        <a:lstStyle/>
        <a:p>
          <a:endParaRPr lang="en-US"/>
        </a:p>
      </dgm:t>
    </dgm:pt>
    <dgm:pt modelId="{BE2B7C53-BA7F-864E-BD8C-9258D063E19A}" type="sibTrans" cxnId="{48349F1C-1E34-9143-8255-D45429AC34A6}">
      <dgm:prSet/>
      <dgm:spPr/>
      <dgm:t>
        <a:bodyPr/>
        <a:lstStyle/>
        <a:p>
          <a:endParaRPr lang="en-US"/>
        </a:p>
      </dgm:t>
    </dgm:pt>
    <dgm:pt modelId="{FB910C07-D180-8D44-AB9E-4A0092E19D53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4024E8D1-EA1E-4548-89F9-818654C2C91B}" type="parTrans" cxnId="{2EAA88BD-AD31-8943-A57A-7CE939AACA39}">
      <dgm:prSet/>
      <dgm:spPr/>
      <dgm:t>
        <a:bodyPr/>
        <a:lstStyle/>
        <a:p>
          <a:endParaRPr lang="en-US"/>
        </a:p>
      </dgm:t>
    </dgm:pt>
    <dgm:pt modelId="{D5084DD8-8441-F240-BD5C-1346FCEC3A4D}" type="sibTrans" cxnId="{2EAA88BD-AD31-8943-A57A-7CE939AACA39}">
      <dgm:prSet/>
      <dgm:spPr/>
      <dgm:t>
        <a:bodyPr/>
        <a:lstStyle/>
        <a:p>
          <a:endParaRPr lang="en-US"/>
        </a:p>
      </dgm:t>
    </dgm:pt>
    <dgm:pt modelId="{62BC1247-0AC7-E741-958B-262E1A6226BD}">
      <dgm:prSet phldrT="[Text]"/>
      <dgm:spPr/>
      <dgm:t>
        <a:bodyPr/>
        <a:lstStyle/>
        <a:p>
          <a:r>
            <a:rPr lang="en-US" dirty="0" smtClean="0"/>
            <a:t>Wait to decide </a:t>
          </a:r>
          <a:endParaRPr lang="en-US" dirty="0"/>
        </a:p>
      </dgm:t>
    </dgm:pt>
    <dgm:pt modelId="{E1793C9F-C259-7047-B246-B65CFC800C54}" type="parTrans" cxnId="{BE9463F0-5343-954F-827D-5637F6932EC2}">
      <dgm:prSet/>
      <dgm:spPr/>
      <dgm:t>
        <a:bodyPr/>
        <a:lstStyle/>
        <a:p>
          <a:endParaRPr lang="en-US"/>
        </a:p>
      </dgm:t>
    </dgm:pt>
    <dgm:pt modelId="{142A7CEB-97B0-684B-BD5E-CD27CC1E6B30}" type="sibTrans" cxnId="{BE9463F0-5343-954F-827D-5637F6932EC2}">
      <dgm:prSet/>
      <dgm:spPr/>
      <dgm:t>
        <a:bodyPr/>
        <a:lstStyle/>
        <a:p>
          <a:endParaRPr lang="en-US"/>
        </a:p>
      </dgm:t>
    </dgm:pt>
    <dgm:pt modelId="{54374807-8673-7B4E-BD25-2E1DCCA75E4F}">
      <dgm:prSet phldrT="[Text]"/>
      <dgm:spPr/>
      <dgm:t>
        <a:bodyPr/>
        <a:lstStyle/>
        <a:p>
          <a:r>
            <a:rPr lang="en-US" dirty="0" smtClean="0"/>
            <a:t>Week 3..</a:t>
          </a:r>
          <a:endParaRPr lang="en-US" dirty="0"/>
        </a:p>
      </dgm:t>
    </dgm:pt>
    <dgm:pt modelId="{9839DD75-74C1-B048-B8E0-447482CE3C19}" type="parTrans" cxnId="{3E949F6C-2321-EA4C-A6D5-5A0C49FB724A}">
      <dgm:prSet/>
      <dgm:spPr/>
      <dgm:t>
        <a:bodyPr/>
        <a:lstStyle/>
        <a:p>
          <a:endParaRPr lang="en-US"/>
        </a:p>
      </dgm:t>
    </dgm:pt>
    <dgm:pt modelId="{C7CECABA-5E28-6644-B9C4-7ABC7F293EDD}" type="sibTrans" cxnId="{3E949F6C-2321-EA4C-A6D5-5A0C49FB724A}">
      <dgm:prSet/>
      <dgm:spPr/>
      <dgm:t>
        <a:bodyPr/>
        <a:lstStyle/>
        <a:p>
          <a:endParaRPr lang="en-US"/>
        </a:p>
      </dgm:t>
    </dgm:pt>
    <dgm:pt modelId="{1BE59A62-FEE5-D549-BB5D-A14526C3E6A2}">
      <dgm:prSet phldrT="[Text]"/>
      <dgm:spPr/>
      <dgm:t>
        <a:bodyPr/>
        <a:lstStyle/>
        <a:p>
          <a:r>
            <a:rPr lang="en-US" dirty="0" smtClean="0"/>
            <a:t>Wait to decide</a:t>
          </a:r>
          <a:endParaRPr lang="en-US" dirty="0"/>
        </a:p>
      </dgm:t>
    </dgm:pt>
    <dgm:pt modelId="{6284D240-E3DF-B442-BD21-9699A095CFBD}" type="parTrans" cxnId="{048E09C1-CAE5-5643-A7BC-7CB80BF49C06}">
      <dgm:prSet/>
      <dgm:spPr/>
      <dgm:t>
        <a:bodyPr/>
        <a:lstStyle/>
        <a:p>
          <a:endParaRPr lang="en-US"/>
        </a:p>
      </dgm:t>
    </dgm:pt>
    <dgm:pt modelId="{DE321D68-2699-2D44-BCEF-FDE680C0A84F}" type="sibTrans" cxnId="{048E09C1-CAE5-5643-A7BC-7CB80BF49C06}">
      <dgm:prSet/>
      <dgm:spPr/>
      <dgm:t>
        <a:bodyPr/>
        <a:lstStyle/>
        <a:p>
          <a:endParaRPr lang="en-US"/>
        </a:p>
      </dgm:t>
    </dgm:pt>
    <dgm:pt modelId="{41D1BB0A-F901-7F4D-BBE1-F1B87421FD95}" type="pres">
      <dgm:prSet presAssocID="{399C98C4-FBC5-BB49-9616-B0C4DB17EE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7C764-893C-164E-BBBC-D64BDD398266}" type="pres">
      <dgm:prSet presAssocID="{F7B86BD0-94E1-9B45-92B3-68DA315A3759}" presName="compNode" presStyleCnt="0"/>
      <dgm:spPr/>
    </dgm:pt>
    <dgm:pt modelId="{4D717D6C-0116-2749-890B-1688EE3385A1}" type="pres">
      <dgm:prSet presAssocID="{F7B86BD0-94E1-9B45-92B3-68DA315A3759}" presName="noGeometry" presStyleCnt="0"/>
      <dgm:spPr/>
    </dgm:pt>
    <dgm:pt modelId="{08E0A449-405C-504A-B96D-AB3FB5E9898F}" type="pres">
      <dgm:prSet presAssocID="{F7B86BD0-94E1-9B45-92B3-68DA315A3759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57BA8-EC34-6348-9DF5-AC35E500B762}" type="pres">
      <dgm:prSet presAssocID="{F7B86BD0-94E1-9B45-92B3-68DA315A375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A8747C46-9DDF-E14D-910D-845DFED9BB41}" type="pres">
      <dgm:prSet presAssocID="{F7B86BD0-94E1-9B45-92B3-68DA315A37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2A15E-F090-2A41-BA65-91A90AA4FC85}" type="pres">
      <dgm:prSet presAssocID="{F7B86BD0-94E1-9B45-92B3-68DA315A3759}" presName="aSpace" presStyleCnt="0"/>
      <dgm:spPr/>
    </dgm:pt>
    <dgm:pt modelId="{A921F601-670A-C842-8073-B57F5ACDE907}" type="pres">
      <dgm:prSet presAssocID="{FB910C07-D180-8D44-AB9E-4A0092E19D53}" presName="compNode" presStyleCnt="0"/>
      <dgm:spPr/>
    </dgm:pt>
    <dgm:pt modelId="{92E18CE4-69D3-1B44-9286-2C1F0F9DC1E3}" type="pres">
      <dgm:prSet presAssocID="{FB910C07-D180-8D44-AB9E-4A0092E19D53}" presName="noGeometry" presStyleCnt="0"/>
      <dgm:spPr/>
    </dgm:pt>
    <dgm:pt modelId="{819F7243-AEE4-9D4C-9640-16B321921EDB}" type="pres">
      <dgm:prSet presAssocID="{FB910C07-D180-8D44-AB9E-4A0092E19D5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3B5BD-BB3B-254A-A256-867BEEC38901}" type="pres">
      <dgm:prSet presAssocID="{FB910C07-D180-8D44-AB9E-4A0092E19D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AB2839EE-96B6-1147-87AA-E53DFEAE33D6}" type="pres">
      <dgm:prSet presAssocID="{FB910C07-D180-8D44-AB9E-4A0092E19D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C0A01-D078-774E-B826-B91F6F89B1D2}" type="pres">
      <dgm:prSet presAssocID="{FB910C07-D180-8D44-AB9E-4A0092E19D53}" presName="aSpace" presStyleCnt="0"/>
      <dgm:spPr/>
    </dgm:pt>
    <dgm:pt modelId="{56540F75-4338-A44A-93B0-3DC5E2D5C2FE}" type="pres">
      <dgm:prSet presAssocID="{54374807-8673-7B4E-BD25-2E1DCCA75E4F}" presName="compNode" presStyleCnt="0"/>
      <dgm:spPr/>
    </dgm:pt>
    <dgm:pt modelId="{342BC6B7-7E39-4C42-AF87-704E1A59D4EC}" type="pres">
      <dgm:prSet presAssocID="{54374807-8673-7B4E-BD25-2E1DCCA75E4F}" presName="noGeometry" presStyleCnt="0"/>
      <dgm:spPr/>
    </dgm:pt>
    <dgm:pt modelId="{21DEA619-EBEE-614D-83D5-F4773A8DEC5F}" type="pres">
      <dgm:prSet presAssocID="{54374807-8673-7B4E-BD25-2E1DCCA75E4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40F1F-5632-C947-AAC2-FFB07EB396F8}" type="pres">
      <dgm:prSet presAssocID="{54374807-8673-7B4E-BD25-2E1DCCA75E4F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A01E512E-E9B6-3E4D-A9BF-B576A1E48F92}" type="pres">
      <dgm:prSet presAssocID="{54374807-8673-7B4E-BD25-2E1DCCA75E4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105C-98C2-954F-80A0-6A6B7F8CF862}" type="presOf" srcId="{B2EEB5A6-BF80-264F-A1AB-93E8FADB2A3A}" destId="{D0C57BA8-EC34-6348-9DF5-AC35E500B762}" srcOrd="1" destOrd="0" presId="urn:microsoft.com/office/officeart/2005/8/layout/hProcess6"/>
    <dgm:cxn modelId="{73D82A64-D79A-2641-B15C-C9CA82C93A48}" type="presOf" srcId="{9491D96B-08FA-BF4E-8CB7-DDEF10572F48}" destId="{08E0A449-405C-504A-B96D-AB3FB5E9898F}" srcOrd="0" destOrd="1" presId="urn:microsoft.com/office/officeart/2005/8/layout/hProcess6"/>
    <dgm:cxn modelId="{30BEC1BE-D789-6449-808D-A79966C70C98}" type="presOf" srcId="{399C98C4-FBC5-BB49-9616-B0C4DB17EEC5}" destId="{41D1BB0A-F901-7F4D-BBE1-F1B87421FD95}" srcOrd="0" destOrd="0" presId="urn:microsoft.com/office/officeart/2005/8/layout/hProcess6"/>
    <dgm:cxn modelId="{8E08386B-C7DE-7243-BE7E-A0052C9B174A}" type="presOf" srcId="{9491D96B-08FA-BF4E-8CB7-DDEF10572F48}" destId="{D0C57BA8-EC34-6348-9DF5-AC35E500B762}" srcOrd="1" destOrd="1" presId="urn:microsoft.com/office/officeart/2005/8/layout/hProcess6"/>
    <dgm:cxn modelId="{10F20A34-EE6D-A848-8DAD-8E7B3FE01727}" type="presOf" srcId="{1BE59A62-FEE5-D549-BB5D-A14526C3E6A2}" destId="{21DEA619-EBEE-614D-83D5-F4773A8DEC5F}" srcOrd="0" destOrd="0" presId="urn:microsoft.com/office/officeart/2005/8/layout/hProcess6"/>
    <dgm:cxn modelId="{2EAA88BD-AD31-8943-A57A-7CE939AACA39}" srcId="{399C98C4-FBC5-BB49-9616-B0C4DB17EEC5}" destId="{FB910C07-D180-8D44-AB9E-4A0092E19D53}" srcOrd="1" destOrd="0" parTransId="{4024E8D1-EA1E-4548-89F9-818654C2C91B}" sibTransId="{D5084DD8-8441-F240-BD5C-1346FCEC3A4D}"/>
    <dgm:cxn modelId="{F6998731-A209-FA45-A9E0-BD6A8866463A}" srcId="{F7B86BD0-94E1-9B45-92B3-68DA315A3759}" destId="{B2EEB5A6-BF80-264F-A1AB-93E8FADB2A3A}" srcOrd="0" destOrd="0" parTransId="{D3A01625-603F-1247-A2E6-F02A4550DD32}" sibTransId="{622FFB56-9F6F-0349-B7F9-AA143E024EEC}"/>
    <dgm:cxn modelId="{3E949F6C-2321-EA4C-A6D5-5A0C49FB724A}" srcId="{399C98C4-FBC5-BB49-9616-B0C4DB17EEC5}" destId="{54374807-8673-7B4E-BD25-2E1DCCA75E4F}" srcOrd="2" destOrd="0" parTransId="{9839DD75-74C1-B048-B8E0-447482CE3C19}" sibTransId="{C7CECABA-5E28-6644-B9C4-7ABC7F293EDD}"/>
    <dgm:cxn modelId="{BE9463F0-5343-954F-827D-5637F6932EC2}" srcId="{FB910C07-D180-8D44-AB9E-4A0092E19D53}" destId="{62BC1247-0AC7-E741-958B-262E1A6226BD}" srcOrd="0" destOrd="0" parTransId="{E1793C9F-C259-7047-B246-B65CFC800C54}" sibTransId="{142A7CEB-97B0-684B-BD5E-CD27CC1E6B30}"/>
    <dgm:cxn modelId="{9E09EE02-068A-8144-9ECC-81BD78EFABFD}" type="presOf" srcId="{54374807-8673-7B4E-BD25-2E1DCCA75E4F}" destId="{A01E512E-E9B6-3E4D-A9BF-B576A1E48F92}" srcOrd="0" destOrd="0" presId="urn:microsoft.com/office/officeart/2005/8/layout/hProcess6"/>
    <dgm:cxn modelId="{1124764C-991E-6C4A-B70B-3852D965EC4F}" type="presOf" srcId="{FB910C07-D180-8D44-AB9E-4A0092E19D53}" destId="{AB2839EE-96B6-1147-87AA-E53DFEAE33D6}" srcOrd="0" destOrd="0" presId="urn:microsoft.com/office/officeart/2005/8/layout/hProcess6"/>
    <dgm:cxn modelId="{048E09C1-CAE5-5643-A7BC-7CB80BF49C06}" srcId="{54374807-8673-7B4E-BD25-2E1DCCA75E4F}" destId="{1BE59A62-FEE5-D549-BB5D-A14526C3E6A2}" srcOrd="0" destOrd="0" parTransId="{6284D240-E3DF-B442-BD21-9699A095CFBD}" sibTransId="{DE321D68-2699-2D44-BCEF-FDE680C0A84F}"/>
    <dgm:cxn modelId="{48349F1C-1E34-9143-8255-D45429AC34A6}" srcId="{F7B86BD0-94E1-9B45-92B3-68DA315A3759}" destId="{9491D96B-08FA-BF4E-8CB7-DDEF10572F48}" srcOrd="1" destOrd="0" parTransId="{6358982C-4B57-0A40-B5FB-38CA818787DF}" sibTransId="{BE2B7C53-BA7F-864E-BD8C-9258D063E19A}"/>
    <dgm:cxn modelId="{FEA1AA2B-9802-A743-9045-E2692E5EDE8E}" type="presOf" srcId="{B2EEB5A6-BF80-264F-A1AB-93E8FADB2A3A}" destId="{08E0A449-405C-504A-B96D-AB3FB5E9898F}" srcOrd="0" destOrd="0" presId="urn:microsoft.com/office/officeart/2005/8/layout/hProcess6"/>
    <dgm:cxn modelId="{49580CD2-409A-8648-968B-825011703C86}" srcId="{399C98C4-FBC5-BB49-9616-B0C4DB17EEC5}" destId="{F7B86BD0-94E1-9B45-92B3-68DA315A3759}" srcOrd="0" destOrd="0" parTransId="{33D78791-C48F-D44F-9BBB-F847A90801C7}" sibTransId="{19EB0F90-8966-CF4C-B8EA-346AFB010784}"/>
    <dgm:cxn modelId="{AE8945A2-4004-2D42-BCAF-1AFDB1B69048}" type="presOf" srcId="{62BC1247-0AC7-E741-958B-262E1A6226BD}" destId="{1343B5BD-BB3B-254A-A256-867BEEC38901}" srcOrd="1" destOrd="0" presId="urn:microsoft.com/office/officeart/2005/8/layout/hProcess6"/>
    <dgm:cxn modelId="{E9130D5C-D687-184C-9ADC-A579514C0F77}" type="presOf" srcId="{F7B86BD0-94E1-9B45-92B3-68DA315A3759}" destId="{A8747C46-9DDF-E14D-910D-845DFED9BB41}" srcOrd="0" destOrd="0" presId="urn:microsoft.com/office/officeart/2005/8/layout/hProcess6"/>
    <dgm:cxn modelId="{4DEE802F-4119-444A-AC1B-789D7ECED3A4}" type="presOf" srcId="{62BC1247-0AC7-E741-958B-262E1A6226BD}" destId="{819F7243-AEE4-9D4C-9640-16B321921EDB}" srcOrd="0" destOrd="0" presId="urn:microsoft.com/office/officeart/2005/8/layout/hProcess6"/>
    <dgm:cxn modelId="{0034DDBE-D825-344E-AD73-38D92CFE96C7}" type="presOf" srcId="{1BE59A62-FEE5-D549-BB5D-A14526C3E6A2}" destId="{51440F1F-5632-C947-AAC2-FFB07EB396F8}" srcOrd="1" destOrd="0" presId="urn:microsoft.com/office/officeart/2005/8/layout/hProcess6"/>
    <dgm:cxn modelId="{8B30185F-64A6-F346-BBF9-E7491B769688}" type="presParOf" srcId="{41D1BB0A-F901-7F4D-BBE1-F1B87421FD95}" destId="{D8D7C764-893C-164E-BBBC-D64BDD398266}" srcOrd="0" destOrd="0" presId="urn:microsoft.com/office/officeart/2005/8/layout/hProcess6"/>
    <dgm:cxn modelId="{03E9F349-A47C-AA47-8665-5B94C052C938}" type="presParOf" srcId="{D8D7C764-893C-164E-BBBC-D64BDD398266}" destId="{4D717D6C-0116-2749-890B-1688EE3385A1}" srcOrd="0" destOrd="0" presId="urn:microsoft.com/office/officeart/2005/8/layout/hProcess6"/>
    <dgm:cxn modelId="{EA99952F-375B-514C-A9B5-311C94D64A45}" type="presParOf" srcId="{D8D7C764-893C-164E-BBBC-D64BDD398266}" destId="{08E0A449-405C-504A-B96D-AB3FB5E9898F}" srcOrd="1" destOrd="0" presId="urn:microsoft.com/office/officeart/2005/8/layout/hProcess6"/>
    <dgm:cxn modelId="{A4F1D108-6CC0-564F-BC1A-FCD4D0E6FA6E}" type="presParOf" srcId="{D8D7C764-893C-164E-BBBC-D64BDD398266}" destId="{D0C57BA8-EC34-6348-9DF5-AC35E500B762}" srcOrd="2" destOrd="0" presId="urn:microsoft.com/office/officeart/2005/8/layout/hProcess6"/>
    <dgm:cxn modelId="{5A203635-59DA-EA46-B638-616B137DB91A}" type="presParOf" srcId="{D8D7C764-893C-164E-BBBC-D64BDD398266}" destId="{A8747C46-9DDF-E14D-910D-845DFED9BB41}" srcOrd="3" destOrd="0" presId="urn:microsoft.com/office/officeart/2005/8/layout/hProcess6"/>
    <dgm:cxn modelId="{FF5F74BF-BC72-5643-B59C-E8FFC6340152}" type="presParOf" srcId="{41D1BB0A-F901-7F4D-BBE1-F1B87421FD95}" destId="{83F2A15E-F090-2A41-BA65-91A90AA4FC85}" srcOrd="1" destOrd="0" presId="urn:microsoft.com/office/officeart/2005/8/layout/hProcess6"/>
    <dgm:cxn modelId="{34EE8D34-DA14-A744-B87B-FAA92682861C}" type="presParOf" srcId="{41D1BB0A-F901-7F4D-BBE1-F1B87421FD95}" destId="{A921F601-670A-C842-8073-B57F5ACDE907}" srcOrd="2" destOrd="0" presId="urn:microsoft.com/office/officeart/2005/8/layout/hProcess6"/>
    <dgm:cxn modelId="{0A0A3C78-5BAB-2749-ADC9-550B638AA514}" type="presParOf" srcId="{A921F601-670A-C842-8073-B57F5ACDE907}" destId="{92E18CE4-69D3-1B44-9286-2C1F0F9DC1E3}" srcOrd="0" destOrd="0" presId="urn:microsoft.com/office/officeart/2005/8/layout/hProcess6"/>
    <dgm:cxn modelId="{B29ADD84-EA8C-3F4A-B0A6-6E69C5B6DCAB}" type="presParOf" srcId="{A921F601-670A-C842-8073-B57F5ACDE907}" destId="{819F7243-AEE4-9D4C-9640-16B321921EDB}" srcOrd="1" destOrd="0" presId="urn:microsoft.com/office/officeart/2005/8/layout/hProcess6"/>
    <dgm:cxn modelId="{FFA3D2F2-177C-F846-8DD7-68534D2C55F0}" type="presParOf" srcId="{A921F601-670A-C842-8073-B57F5ACDE907}" destId="{1343B5BD-BB3B-254A-A256-867BEEC38901}" srcOrd="2" destOrd="0" presId="urn:microsoft.com/office/officeart/2005/8/layout/hProcess6"/>
    <dgm:cxn modelId="{8E2A4F15-5ED7-964A-950B-266CF69977A0}" type="presParOf" srcId="{A921F601-670A-C842-8073-B57F5ACDE907}" destId="{AB2839EE-96B6-1147-87AA-E53DFEAE33D6}" srcOrd="3" destOrd="0" presId="urn:microsoft.com/office/officeart/2005/8/layout/hProcess6"/>
    <dgm:cxn modelId="{EE011AEF-9C8B-AC46-991E-AA06BAFB9767}" type="presParOf" srcId="{41D1BB0A-F901-7F4D-BBE1-F1B87421FD95}" destId="{1B4C0A01-D078-774E-B826-B91F6F89B1D2}" srcOrd="3" destOrd="0" presId="urn:microsoft.com/office/officeart/2005/8/layout/hProcess6"/>
    <dgm:cxn modelId="{85D949EA-2DD6-884B-8DB3-A5360F6E2E2E}" type="presParOf" srcId="{41D1BB0A-F901-7F4D-BBE1-F1B87421FD95}" destId="{56540F75-4338-A44A-93B0-3DC5E2D5C2FE}" srcOrd="4" destOrd="0" presId="urn:microsoft.com/office/officeart/2005/8/layout/hProcess6"/>
    <dgm:cxn modelId="{1ED49A22-A0F7-9E48-B053-52A2B11255E8}" type="presParOf" srcId="{56540F75-4338-A44A-93B0-3DC5E2D5C2FE}" destId="{342BC6B7-7E39-4C42-AF87-704E1A59D4EC}" srcOrd="0" destOrd="0" presId="urn:microsoft.com/office/officeart/2005/8/layout/hProcess6"/>
    <dgm:cxn modelId="{6D885E12-A871-CB43-A622-F72EE13D01C6}" type="presParOf" srcId="{56540F75-4338-A44A-93B0-3DC5E2D5C2FE}" destId="{21DEA619-EBEE-614D-83D5-F4773A8DEC5F}" srcOrd="1" destOrd="0" presId="urn:microsoft.com/office/officeart/2005/8/layout/hProcess6"/>
    <dgm:cxn modelId="{727AB4C1-5A64-B045-97A9-D07BF327380D}" type="presParOf" srcId="{56540F75-4338-A44A-93B0-3DC5E2D5C2FE}" destId="{51440F1F-5632-C947-AAC2-FFB07EB396F8}" srcOrd="2" destOrd="0" presId="urn:microsoft.com/office/officeart/2005/8/layout/hProcess6"/>
    <dgm:cxn modelId="{299A8FF0-4692-6B47-9AAF-F7A93F18BD8E}" type="presParOf" srcId="{56540F75-4338-A44A-93B0-3DC5E2D5C2FE}" destId="{A01E512E-E9B6-3E4D-A9BF-B576A1E48F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A449-405C-504A-B96D-AB3FB5E9898F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Task 1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Task 2</a:t>
          </a:r>
          <a:endParaRPr lang="en-US" sz="2200" kern="1200" dirty="0"/>
        </a:p>
      </dsp:txBody>
      <dsp:txXfrm>
        <a:off x="1051718" y="2068228"/>
        <a:ext cx="1021556" cy="1282211"/>
      </dsp:txXfrm>
    </dsp:sp>
    <dsp:sp modelId="{A8747C46-9DDF-E14D-910D-845DFED9BB41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Week 1</a:t>
          </a:r>
          <a:endParaRPr lang="en-US" sz="2400" kern="1200" dirty="0"/>
        </a:p>
      </dsp:txBody>
      <dsp:txXfrm>
        <a:off x="157407" y="2338897"/>
        <a:ext cx="740872" cy="740872"/>
      </dsp:txXfrm>
    </dsp:sp>
    <dsp:sp modelId="{819F7243-AEE4-9D4C-9640-16B321921EDB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Wait to decide </a:t>
          </a:r>
          <a:endParaRPr lang="en-US" sz="2200" kern="1200" dirty="0"/>
        </a:p>
      </dsp:txBody>
      <dsp:txXfrm>
        <a:off x="3802062" y="2068228"/>
        <a:ext cx="1021556" cy="1282211"/>
      </dsp:txXfrm>
    </dsp:sp>
    <dsp:sp modelId="{AB2839EE-96B6-1147-87AA-E53DFEAE33D6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Week 2</a:t>
          </a:r>
          <a:endParaRPr lang="en-US" sz="2400" kern="1200" dirty="0"/>
        </a:p>
      </dsp:txBody>
      <dsp:txXfrm>
        <a:off x="2907751" y="2338897"/>
        <a:ext cx="740872" cy="740872"/>
      </dsp:txXfrm>
    </dsp:sp>
    <dsp:sp modelId="{21DEA619-EBEE-614D-83D5-F4773A8DEC5F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Wait to decide</a:t>
          </a:r>
          <a:endParaRPr lang="en-US" sz="2200" kern="1200" dirty="0"/>
        </a:p>
      </dsp:txBody>
      <dsp:txXfrm>
        <a:off x="6552406" y="2068228"/>
        <a:ext cx="1021556" cy="1282211"/>
      </dsp:txXfrm>
    </dsp:sp>
    <dsp:sp modelId="{A01E512E-E9B6-3E4D-A9BF-B576A1E48F92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Week 3..</a:t>
          </a:r>
          <a:endParaRPr lang="en-US" sz="2400" kern="1200" dirty="0"/>
        </a:p>
      </dsp:txBody>
      <dsp:txXfrm>
        <a:off x="5658095" y="2338897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0070"/>
            <a:ext cx="109728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5"/>
            <a:ext cx="12192000" cy="872193"/>
            <a:chOff x="0" y="-120393"/>
            <a:chExt cx="9144000" cy="872193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769441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412" y="4660385"/>
            <a:ext cx="8207938" cy="1046440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Name of team members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84233" y="2065261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/>
              <a:t>Name of Project</a:t>
            </a:r>
            <a:br>
              <a:rPr lang="en-US" sz="4000" dirty="0"/>
            </a:br>
            <a:r>
              <a:rPr lang="en-US" sz="2400" dirty="0"/>
              <a:t>Project Overview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32" y="185867"/>
            <a:ext cx="2791568" cy="132343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Courier New"/>
                <a:cs typeface="Courier New"/>
              </a:rPr>
              <a:t>Data</a:t>
            </a:r>
            <a:r>
              <a:rPr lang="en-US" sz="540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endParaRPr lang="en-US" sz="5400" dirty="0">
              <a:latin typeface="Optima"/>
              <a:cs typeface="Opti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38060" y="201255"/>
            <a:ext cx="456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 </a:t>
            </a:r>
            <a:r>
              <a:rPr lang="en-US" dirty="0" smtClean="0"/>
              <a:t>don’t have to use this template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 fact, create your own look / feel if its helpful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122617"/>
            <a:ext cx="10972800" cy="668408"/>
          </a:xfrm>
        </p:spPr>
        <p:txBody>
          <a:bodyPr/>
          <a:lstStyle/>
          <a:p>
            <a:r>
              <a:rPr lang="en-US" dirty="0" smtClean="0"/>
              <a:t>Slide 1: What is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957505"/>
            <a:ext cx="8229600" cy="1307790"/>
          </a:xfrm>
        </p:spPr>
        <p:txBody>
          <a:bodyPr/>
          <a:lstStyle/>
          <a:p>
            <a:r>
              <a:rPr lang="en-US" dirty="0" smtClean="0"/>
              <a:t>High Level Description</a:t>
            </a:r>
          </a:p>
          <a:p>
            <a:r>
              <a:rPr lang="en-US" dirty="0" smtClean="0"/>
              <a:t>Any validation information (is did you talk with anyone who wants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" y="2920681"/>
            <a:ext cx="5574797" cy="3135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2338" y="2485135"/>
            <a:ext cx="260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 Sport Prediction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3974" y="2538495"/>
            <a:ext cx="285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en-US" smtClean="0"/>
              <a:t>: Predictive Policing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10" y="3089784"/>
            <a:ext cx="5274169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2: User Perspective. Illustrate UI or Input /Output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362710"/>
            <a:ext cx="6624320" cy="3726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" y="1667748"/>
            <a:ext cx="297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r>
              <a:rPr lang="en-US" smtClean="0"/>
              <a:t>Intended Screenshot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579469"/>
            <a:ext cx="2908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Top 3 User Requirements</a:t>
            </a:r>
          </a:p>
          <a:p>
            <a:r>
              <a:rPr lang="en-US" dirty="0"/>
              <a:t>(</a:t>
            </a:r>
            <a:r>
              <a:rPr lang="en-US" dirty="0" smtClean="0"/>
              <a:t>your best </a:t>
            </a:r>
            <a:r>
              <a:rPr lang="en-US" dirty="0" smtClean="0"/>
              <a:t>guess)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Performance..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Presentation..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Components of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123633"/>
            <a:ext cx="5386917" cy="639762"/>
          </a:xfrm>
        </p:spPr>
        <p:txBody>
          <a:bodyPr/>
          <a:lstStyle/>
          <a:p>
            <a:r>
              <a:rPr lang="en-US" dirty="0" smtClean="0"/>
              <a:t>Top Components in order of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763395"/>
            <a:ext cx="10972800" cy="3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UI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Ability to send emails</a:t>
            </a:r>
          </a:p>
          <a:p>
            <a:r>
              <a:rPr lang="en-US" dirty="0" smtClean="0"/>
              <a:t>Use of Neural Network Algorithms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will we get the data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Color Code Orange or Red: Lines you need to learn to do</a:t>
            </a:r>
          </a:p>
          <a:p>
            <a:r>
              <a:rPr lang="en-US" dirty="0" smtClean="0"/>
              <a:t>Color Code Green: Lines which will be easy to 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094133" y="1281726"/>
            <a:ext cx="7381459" cy="366935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7751"/>
            <a:ext cx="8229600" cy="668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 Sample Architecture (SA) and /or Data Model (DM)</a:t>
            </a:r>
            <a:br>
              <a:rPr lang="en-US" dirty="0" smtClean="0"/>
            </a:br>
            <a:r>
              <a:rPr lang="en-US" sz="1800" dirty="0"/>
              <a:t>Replace the diagram below with your SA / DM</a:t>
            </a:r>
            <a:br>
              <a:rPr lang="en-US" sz="1800" dirty="0"/>
            </a:br>
            <a:r>
              <a:rPr lang="en-US" sz="1800" dirty="0"/>
              <a:t>(it is okay to use two slides, one for SA and one for DM)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655" y="2028304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br>
              <a:rPr lang="en-US" dirty="0"/>
            </a:br>
            <a:r>
              <a:rPr lang="en-US" dirty="0"/>
              <a:t>or Poll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1094" y="128172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Inputs</a:t>
            </a:r>
            <a:br>
              <a:rPr lang="en-US" dirty="0"/>
            </a:br>
            <a:r>
              <a:rPr lang="en-US" dirty="0"/>
              <a:t>Code Blocks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655" y="263494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8735" y="3969301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2087" y="359237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405295" y="325729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  <a:p>
            <a:pPr algn="ctr"/>
            <a:r>
              <a:rPr lang="en-US" dirty="0"/>
              <a:t>Social 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5624" y="1984553"/>
            <a:ext cx="3545587" cy="13174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Algorithm Options w/ Tables/Matrix</a:t>
            </a:r>
          </a:p>
          <a:p>
            <a:r>
              <a:rPr lang="en-US" dirty="0"/>
              <a:t>Prediction / Classification</a:t>
            </a:r>
          </a:p>
          <a:p>
            <a:r>
              <a:rPr lang="en-US" dirty="0"/>
              <a:t>Natural Language, State Space</a:t>
            </a:r>
          </a:p>
          <a:p>
            <a:r>
              <a:rPr lang="en-US" dirty="0"/>
              <a:t>Feature Extraction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1172" y="1565661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including test, train, split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1232" y="3322337"/>
            <a:ext cx="2114699" cy="6761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Pandas: Short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Term Storage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0344" y="4039257"/>
            <a:ext cx="3545587" cy="676131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Long Term Storage: SQL and File Formats (JSON, CSV, Excel)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40093" y="3301980"/>
            <a:ext cx="0" cy="7372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0318" y="3261191"/>
            <a:ext cx="0" cy="737277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86239" y="2247583"/>
            <a:ext cx="654104" cy="505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58237" y="2788089"/>
            <a:ext cx="654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61443" y="2746885"/>
            <a:ext cx="411376" cy="8454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35610" y="1975384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23929" y="128173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Output</a:t>
            </a:r>
            <a:br>
              <a:rPr lang="en-US" dirty="0"/>
            </a:br>
            <a:r>
              <a:rPr lang="en-US" dirty="0"/>
              <a:t>Code Blocks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35610" y="258202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53250" y="3951663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  <a:br>
              <a:rPr lang="en-US" dirty="0"/>
            </a:br>
            <a:r>
              <a:rPr lang="en-US" dirty="0"/>
              <a:t>Decision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53122" y="35923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29250" y="320437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52694" y="5273975"/>
            <a:ext cx="5300427" cy="70564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from </a:t>
            </a:r>
            <a:br>
              <a:rPr lang="en-US" dirty="0"/>
            </a:br>
            <a:r>
              <a:rPr lang="en-US" dirty="0"/>
              <a:t>External System (World)</a:t>
            </a:r>
          </a:p>
        </p:txBody>
      </p:sp>
      <p:cxnSp>
        <p:nvCxnSpPr>
          <p:cNvPr id="43" name="Elbow Connector 42"/>
          <p:cNvCxnSpPr>
            <a:stCxn id="31" idx="3"/>
          </p:cNvCxnSpPr>
          <p:nvPr/>
        </p:nvCxnSpPr>
        <p:spPr>
          <a:xfrm flipH="1">
            <a:off x="8553121" y="3116405"/>
            <a:ext cx="922471" cy="2567548"/>
          </a:xfrm>
          <a:prstGeom prst="bentConnector3">
            <a:avLst>
              <a:gd name="adj1" fmla="val -247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1761427" y="3055898"/>
            <a:ext cx="1491266" cy="26280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79066" y="3045841"/>
            <a:ext cx="332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1210" y="2247584"/>
            <a:ext cx="443838" cy="506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770195" y="2752807"/>
            <a:ext cx="4830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730674" y="2715980"/>
            <a:ext cx="434375" cy="606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What will you do next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0070"/>
            <a:ext cx="10972800" cy="11988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initial set of tasks (3-5) tasks</a:t>
            </a:r>
          </a:p>
          <a:p>
            <a:r>
              <a:rPr lang="en-US" sz="2800" dirty="0" smtClean="0"/>
              <a:t>Put initials or a name next to each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0869122"/>
              </p:ext>
            </p:extLst>
          </p:nvPr>
        </p:nvGraphicFramePr>
        <p:xfrm>
          <a:off x="1209040" y="14740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874520" y="2350134"/>
            <a:ext cx="297180" cy="89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577840"/>
            <a:ext cx="635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start with the red items on your list of technical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257</Words>
  <Application>Microsoft Macintosh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Narrow</vt:lpstr>
      <vt:lpstr>Calibri</vt:lpstr>
      <vt:lpstr>Courier New</vt:lpstr>
      <vt:lpstr>Helvetica Neue Light</vt:lpstr>
      <vt:lpstr>Mangal</vt:lpstr>
      <vt:lpstr>Optima</vt:lpstr>
      <vt:lpstr>Arial</vt:lpstr>
      <vt:lpstr>Office Theme</vt:lpstr>
      <vt:lpstr>Name of Project Project Overview</vt:lpstr>
      <vt:lpstr>Slide 1: What is Your Project</vt:lpstr>
      <vt:lpstr>Slide 2: User Perspective. Illustrate UI or Input /Output</vt:lpstr>
      <vt:lpstr>Technical Components of Project</vt:lpstr>
      <vt:lpstr>Put Sample Architecture (SA) and /or Data Model (DM) Replace the diagram below with your SA / DM (it is okay to use two slides, one for SA and one for DM)</vt:lpstr>
      <vt:lpstr>What will you do next</vt:lpstr>
    </vt:vector>
  </TitlesOfParts>
  <Company>UC Berkeley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363</cp:revision>
  <cp:lastPrinted>2017-02-25T00:03:37Z</cp:lastPrinted>
  <dcterms:created xsi:type="dcterms:W3CDTF">2013-05-20T04:35:54Z</dcterms:created>
  <dcterms:modified xsi:type="dcterms:W3CDTF">2017-09-09T06:09:56Z</dcterms:modified>
</cp:coreProperties>
</file>