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68" autoAdjust="0"/>
    <p:restoredTop sz="95640" autoAdjust="0"/>
  </p:normalViewPr>
  <p:slideViewPr>
    <p:cSldViewPr snapToGrid="0">
      <p:cViewPr varScale="1">
        <p:scale>
          <a:sx n="89" d="100"/>
          <a:sy n="89" d="100"/>
        </p:scale>
        <p:origin x="1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4BAE3-30B7-42EA-A3E9-51853D03F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79EFA-5C7D-4273-B439-D41B57E9E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09A82-9C13-4D26-8DB9-7E94FEBCF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5C90-86AD-4C70-A84F-707B2178A53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3D308-A0D6-45D4-818D-A5610E0D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56AD5-6112-4A4A-99F3-C8151C0C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E6A2-A422-467D-90AC-577E5F595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81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9AB0E-8DB4-4E73-84A5-E6072767F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0C3E0-180A-42BD-9B63-1A760E580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CACC7-35E0-4EBC-A919-DCB4E06DF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5C90-86AD-4C70-A84F-707B2178A53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69804-AEE3-4EF5-BCEE-C79D3471C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76B2F-6D75-406E-A475-8364F3BC9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E6A2-A422-467D-90AC-577E5F595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1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4E941-AA1D-4470-99A1-2580965AA3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93F61-2A83-4720-9C6B-5677767AF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C5658-8531-42B9-8D86-4D1606553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5C90-86AD-4C70-A84F-707B2178A53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BEEF4-D0C4-4858-9C43-1600877C6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BDDF4-2189-4A10-8156-697545A8B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E6A2-A422-467D-90AC-577E5F595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00CC9-CEF7-44FC-A3E6-F3C98938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A516F-7E75-4188-90D8-A9F93C580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A339-20B9-4F79-B7DF-55205DFC6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5C90-86AD-4C70-A84F-707B2178A53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72666-578E-4F31-9EB4-24137C10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DA03F-9A63-4B91-A85E-B8A291557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E6A2-A422-467D-90AC-577E5F595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5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2203-26E3-4F7A-991E-DFAFDE4EC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05D89-10B6-47D2-994D-5E15D8B87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A7B04-44B2-47DF-93C8-20F0CA08B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5C90-86AD-4C70-A84F-707B2178A53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57E80-A7FA-41C1-8E6E-60597B16A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D0D4A-2B7C-4E14-9237-EA0269911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E6A2-A422-467D-90AC-577E5F595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0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A7F4F-0C82-40D0-A6C4-07C051358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B616B-29D9-4658-955D-F4F067C43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255C5-D895-40EA-89F8-55EA0F218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AF07D-47D8-4349-8D3E-6D9D1097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5C90-86AD-4C70-A84F-707B2178A53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43B87-34B9-48D5-A1F8-A71C1C3D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86154-A280-4869-9F32-565C5EA8E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E6A2-A422-467D-90AC-577E5F595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02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13E0-9D7B-4BDF-AF82-96FA70AC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2E2A4-C542-4B00-8C41-A040F745F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A652F-5565-40F3-93FE-7EA7742C5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7E48A3-DC34-4528-827A-2E20B84EF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03F243-29A6-40E8-910F-5A2B655679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E374D4-7C40-439E-A174-DD7E07050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5C90-86AD-4C70-A84F-707B2178A53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21C805-0B61-4C34-B534-D56F09BA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2DEADB-4EA9-4D81-B98B-F5354EADE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E6A2-A422-467D-90AC-577E5F595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6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E4D40-273F-4FCF-80EA-8A5BED045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89A501-4D35-49F1-B918-41FFF79DD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5C90-86AD-4C70-A84F-707B2178A53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98436C-C30D-41FC-BD37-A1BA1E39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CC304-191B-44BB-80C0-D44EE3B6A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E6A2-A422-467D-90AC-577E5F595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89BDFC-8254-41E7-B7C4-AC78E298A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5C90-86AD-4C70-A84F-707B2178A53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F1DA70-A3D0-4BD1-8C50-255F17C0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7E372-02B3-4414-BBDD-3D0273FAF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E6A2-A422-467D-90AC-577E5F595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8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69D14-D029-48D4-9D27-182CCBE44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E9744-543E-43C6-BA62-95562278D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5A526-7B64-4B5E-AD1D-8C20761E5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C5DEA-FAD9-4DBA-88C7-EE494236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5C90-86AD-4C70-A84F-707B2178A53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F0572-7FAD-465C-AEEB-BFD1EE2B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335A3-3C78-42E7-8B10-B9475787B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E6A2-A422-467D-90AC-577E5F595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34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EC504-D622-4634-A0AE-1E363C78D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9D61E7-C666-446A-A539-1AAE9F893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72215-6F60-431E-AB68-50E62241E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1ED48-69E5-4C13-9349-CD51EDF4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5C90-86AD-4C70-A84F-707B2178A53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21AF5-B211-4587-AA9F-9BA7532E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E1F7E-954C-44F4-8D44-EC268641A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E6A2-A422-467D-90AC-577E5F595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6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3CC243-0364-479E-8766-1831380E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FC891-9940-4C45-94A9-C3751B6B5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DA84D-BA10-4DC1-BCDC-358BAA98A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C5C90-86AD-4C70-A84F-707B2178A53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441F9-3513-4547-AF47-CFA249CA6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A6E3B-DA55-4484-9432-74BC5DF87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4E6A2-A422-467D-90AC-577E5F595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1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4F1F08-7CA2-4A15-9C93-58E9C9DAEC95}"/>
              </a:ext>
            </a:extLst>
          </p:cNvPr>
          <p:cNvSpPr txBox="1"/>
          <p:nvPr/>
        </p:nvSpPr>
        <p:spPr>
          <a:xfrm>
            <a:off x="840254" y="889977"/>
            <a:ext cx="106444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Particle 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Hao WAN (hxw161730)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1103E-3DF0-4633-9329-D49696671966}"/>
              </a:ext>
            </a:extLst>
          </p:cNvPr>
          <p:cNvSpPr txBox="1"/>
          <p:nvPr/>
        </p:nvSpPr>
        <p:spPr>
          <a:xfrm>
            <a:off x="989541" y="2680138"/>
            <a:ext cx="103458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implement a particle system:</a:t>
            </a:r>
          </a:p>
          <a:p>
            <a:pPr marL="457200" lvl="0" indent="-457200">
              <a:buFontTx/>
              <a:buChar char="-"/>
              <a:defRPr/>
            </a:pPr>
            <a:r>
              <a:rPr lang="en-US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1000 particles</a:t>
            </a:r>
          </a:p>
          <a:p>
            <a:pPr marL="457200" lvl="0" indent="-457200">
              <a:buFontTx/>
              <a:buChar char="-"/>
              <a:defRPr/>
            </a:pPr>
            <a:r>
              <a:rPr lang="en-US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simple physics (gravity and wind)</a:t>
            </a:r>
          </a:p>
          <a:p>
            <a:pPr marL="457200" lvl="0" indent="-457200">
              <a:buFontTx/>
              <a:buChar char="-"/>
              <a:defRPr/>
            </a:pPr>
            <a:r>
              <a:rPr lang="en-US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bouncing off the ground plane with damping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03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4F1F08-7CA2-4A15-9C93-58E9C9DAEC95}"/>
              </a:ext>
            </a:extLst>
          </p:cNvPr>
          <p:cNvSpPr txBox="1"/>
          <p:nvPr/>
        </p:nvSpPr>
        <p:spPr>
          <a:xfrm>
            <a:off x="840254" y="889977"/>
            <a:ext cx="10644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Particle System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1103E-3DF0-4633-9329-D49696671966}"/>
              </a:ext>
            </a:extLst>
          </p:cNvPr>
          <p:cNvSpPr txBox="1"/>
          <p:nvPr/>
        </p:nvSpPr>
        <p:spPr>
          <a:xfrm>
            <a:off x="446359" y="1597863"/>
            <a:ext cx="10345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Show the demo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C:\Users\WAN\AppData\Local\Temp\1512273764(1).png">
            <a:extLst>
              <a:ext uri="{FF2B5EF4-FFF2-40B4-BE49-F238E27FC236}">
                <a16:creationId xmlns:a16="http://schemas.microsoft.com/office/drawing/2014/main" id="{B2E69530-EAAC-455A-9127-43F8E54EABB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" t="200" r="158" b="4000"/>
          <a:stretch/>
        </p:blipFill>
        <p:spPr bwMode="auto">
          <a:xfrm>
            <a:off x="3235569" y="2305748"/>
            <a:ext cx="5190979" cy="392623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8718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4F1F08-7CA2-4A15-9C93-58E9C9DAEC95}"/>
              </a:ext>
            </a:extLst>
          </p:cNvPr>
          <p:cNvSpPr txBox="1"/>
          <p:nvPr/>
        </p:nvSpPr>
        <p:spPr>
          <a:xfrm>
            <a:off x="840254" y="889977"/>
            <a:ext cx="10644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Particle Class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1103E-3DF0-4633-9329-D49696671966}"/>
              </a:ext>
            </a:extLst>
          </p:cNvPr>
          <p:cNvSpPr txBox="1"/>
          <p:nvPr/>
        </p:nvSpPr>
        <p:spPr>
          <a:xfrm>
            <a:off x="5199588" y="1792851"/>
            <a:ext cx="628510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/>
            <a:r>
              <a:rPr lang="en-US" sz="32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Define useful methods:</a:t>
            </a:r>
          </a:p>
          <a:p>
            <a:pPr lvl="0"/>
            <a:endParaRPr lang="en-US" sz="32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en-US" sz="32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get/set position</a:t>
            </a:r>
          </a:p>
          <a:p>
            <a:pPr lvl="0"/>
            <a:r>
              <a:rPr lang="en-US" sz="32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get velocity</a:t>
            </a:r>
          </a:p>
          <a:p>
            <a:pPr lvl="0"/>
            <a:r>
              <a:rPr lang="en-US" sz="32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get color</a:t>
            </a:r>
          </a:p>
          <a:p>
            <a:pPr lvl="0"/>
            <a:r>
              <a:rPr lang="en-US" sz="32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get/update life time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C:\Users\WAN\AppData\Local\Temp\1512268889(1).png">
            <a:extLst>
              <a:ext uri="{FF2B5EF4-FFF2-40B4-BE49-F238E27FC236}">
                <a16:creationId xmlns:a16="http://schemas.microsoft.com/office/drawing/2014/main" id="{6B3374FE-7DCA-475F-925A-6EB422FEEE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53" y="2061647"/>
            <a:ext cx="3300425" cy="27863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7549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4F1F08-7CA2-4A15-9C93-58E9C9DAEC95}"/>
              </a:ext>
            </a:extLst>
          </p:cNvPr>
          <p:cNvSpPr txBox="1"/>
          <p:nvPr/>
        </p:nvSpPr>
        <p:spPr>
          <a:xfrm>
            <a:off x="840254" y="889977"/>
            <a:ext cx="10644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Particle Class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1103E-3DF0-4633-9329-D49696671966}"/>
              </a:ext>
            </a:extLst>
          </p:cNvPr>
          <p:cNvSpPr txBox="1"/>
          <p:nvPr/>
        </p:nvSpPr>
        <p:spPr>
          <a:xfrm>
            <a:off x="989541" y="2680138"/>
            <a:ext cx="10345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C:\Users\WAN\AppData\Local\Temp\1512269823.png">
            <a:extLst>
              <a:ext uri="{FF2B5EF4-FFF2-40B4-BE49-F238E27FC236}">
                <a16:creationId xmlns:a16="http://schemas.microsoft.com/office/drawing/2014/main" id="{C97CC1F3-A67E-448A-84C2-80F83186CF8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54" y="3003303"/>
            <a:ext cx="5091595" cy="87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WAN\AppData\Local\Temp\1512269823(1).png">
            <a:extLst>
              <a:ext uri="{FF2B5EF4-FFF2-40B4-BE49-F238E27FC236}">
                <a16:creationId xmlns:a16="http://schemas.microsoft.com/office/drawing/2014/main" id="{A822231D-B6E1-43A3-BCA1-3FD98F139BE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282" y="1431914"/>
            <a:ext cx="3212404" cy="1159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WAN\AppData\Local\Temp\1512269823(2).png">
            <a:extLst>
              <a:ext uri="{FF2B5EF4-FFF2-40B4-BE49-F238E27FC236}">
                <a16:creationId xmlns:a16="http://schemas.microsoft.com/office/drawing/2014/main" id="{EA57AD07-76CF-41F7-A3E0-DCFAC572B8B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282" y="3126633"/>
            <a:ext cx="3929856" cy="1282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WAN\AppData\Local\Temp\1512269823(3).png">
            <a:extLst>
              <a:ext uri="{FF2B5EF4-FFF2-40B4-BE49-F238E27FC236}">
                <a16:creationId xmlns:a16="http://schemas.microsoft.com/office/drawing/2014/main" id="{5FFBD10D-D15B-4C3C-9EDF-940447AEB27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282" y="5011724"/>
            <a:ext cx="3929856" cy="1037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C:\Users\WAN\AppData\Local\Temp\1512269823(4).png">
            <a:extLst>
              <a:ext uri="{FF2B5EF4-FFF2-40B4-BE49-F238E27FC236}">
                <a16:creationId xmlns:a16="http://schemas.microsoft.com/office/drawing/2014/main" id="{8F39460C-3BF3-4045-8711-FEE316EA83F9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54" y="4655404"/>
            <a:ext cx="4899364" cy="12206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B89A18-0E31-4FC0-A2B2-88E3307E2A98}"/>
              </a:ext>
            </a:extLst>
          </p:cNvPr>
          <p:cNvSpPr txBox="1"/>
          <p:nvPr/>
        </p:nvSpPr>
        <p:spPr>
          <a:xfrm>
            <a:off x="699577" y="2215112"/>
            <a:ext cx="5936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Define the forces on a particle:</a:t>
            </a:r>
          </a:p>
        </p:txBody>
      </p:sp>
    </p:spTree>
    <p:extLst>
      <p:ext uri="{BB962C8B-B14F-4D97-AF65-F5344CB8AC3E}">
        <p14:creationId xmlns:p14="http://schemas.microsoft.com/office/powerpoint/2010/main" val="3870787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4F1F08-7CA2-4A15-9C93-58E9C9DAEC95}"/>
              </a:ext>
            </a:extLst>
          </p:cNvPr>
          <p:cNvSpPr txBox="1"/>
          <p:nvPr/>
        </p:nvSpPr>
        <p:spPr>
          <a:xfrm>
            <a:off x="840254" y="889977"/>
            <a:ext cx="10644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ParticleSystem Class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1103E-3DF0-4633-9329-D49696671966}"/>
              </a:ext>
            </a:extLst>
          </p:cNvPr>
          <p:cNvSpPr txBox="1"/>
          <p:nvPr/>
        </p:nvSpPr>
        <p:spPr>
          <a:xfrm>
            <a:off x="989541" y="2680138"/>
            <a:ext cx="10345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C:\Users\WAN\AppData\Local\Temp\1512271993(1).png">
            <a:extLst>
              <a:ext uri="{FF2B5EF4-FFF2-40B4-BE49-F238E27FC236}">
                <a16:creationId xmlns:a16="http://schemas.microsoft.com/office/drawing/2014/main" id="{C106571E-5CF9-4DC4-AB10-A6CC5439927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557" y="2594797"/>
            <a:ext cx="2975479" cy="48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WAN\AppData\Local\Temp\1512272009(1).png">
            <a:extLst>
              <a:ext uri="{FF2B5EF4-FFF2-40B4-BE49-F238E27FC236}">
                <a16:creationId xmlns:a16="http://schemas.microsoft.com/office/drawing/2014/main" id="{FCB73D48-A557-4DAD-97EF-60503950383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558" y="3598542"/>
            <a:ext cx="2975479" cy="527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WAN\AppData\Local\Temp\1512272059(1).png">
            <a:extLst>
              <a:ext uri="{FF2B5EF4-FFF2-40B4-BE49-F238E27FC236}">
                <a16:creationId xmlns:a16="http://schemas.microsoft.com/office/drawing/2014/main" id="{C8C71181-23F7-461D-991D-D426919767B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558" y="4656199"/>
            <a:ext cx="2975479" cy="562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C:\Users\WAN\AppData\Local\Microsoft\Windows\INetCache\Content.Word\WeChat Image_20171203022628.jpg">
            <a:extLst>
              <a:ext uri="{FF2B5EF4-FFF2-40B4-BE49-F238E27FC236}">
                <a16:creationId xmlns:a16="http://schemas.microsoft.com/office/drawing/2014/main" id="{7AC6A53E-DD44-488F-AFB3-F88BD798B03E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096" y="2946167"/>
            <a:ext cx="6526705" cy="274481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7DDE37-A0FC-417E-A12B-2F6566D34980}"/>
              </a:ext>
            </a:extLst>
          </p:cNvPr>
          <p:cNvSpPr txBox="1"/>
          <p:nvPr/>
        </p:nvSpPr>
        <p:spPr>
          <a:xfrm>
            <a:off x="5121406" y="2276244"/>
            <a:ext cx="6570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Data Structure - Doubly linked list: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49D65B-9E0D-42D5-BFB5-17D7253BED09}"/>
              </a:ext>
            </a:extLst>
          </p:cNvPr>
          <p:cNvSpPr txBox="1"/>
          <p:nvPr/>
        </p:nvSpPr>
        <p:spPr>
          <a:xfrm>
            <a:off x="1188557" y="1935541"/>
            <a:ext cx="2580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Useful methods:</a:t>
            </a:r>
          </a:p>
        </p:txBody>
      </p:sp>
    </p:spTree>
    <p:extLst>
      <p:ext uri="{BB962C8B-B14F-4D97-AF65-F5344CB8AC3E}">
        <p14:creationId xmlns:p14="http://schemas.microsoft.com/office/powerpoint/2010/main" val="400510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4F1F08-7CA2-4A15-9C93-58E9C9DAEC95}"/>
              </a:ext>
            </a:extLst>
          </p:cNvPr>
          <p:cNvSpPr txBox="1"/>
          <p:nvPr/>
        </p:nvSpPr>
        <p:spPr>
          <a:xfrm>
            <a:off x="840254" y="889977"/>
            <a:ext cx="10644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ParticleSystem Class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1103E-3DF0-4633-9329-D49696671966}"/>
              </a:ext>
            </a:extLst>
          </p:cNvPr>
          <p:cNvSpPr txBox="1"/>
          <p:nvPr/>
        </p:nvSpPr>
        <p:spPr>
          <a:xfrm>
            <a:off x="989541" y="2680138"/>
            <a:ext cx="10345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C:\Users\WAN\AppData\Local\Temp\1512272832(1).png">
            <a:extLst>
              <a:ext uri="{FF2B5EF4-FFF2-40B4-BE49-F238E27FC236}">
                <a16:creationId xmlns:a16="http://schemas.microsoft.com/office/drawing/2014/main" id="{2DD3E623-0244-4AF2-8A74-E14BE6DD60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41" y="2412079"/>
            <a:ext cx="7211924" cy="1828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WAN\AppData\Local\Temp\1512272603(1).png">
            <a:extLst>
              <a:ext uri="{FF2B5EF4-FFF2-40B4-BE49-F238E27FC236}">
                <a16:creationId xmlns:a16="http://schemas.microsoft.com/office/drawing/2014/main" id="{DA1D0C0C-A3EF-4419-A3C2-78A031150C8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41" y="4648214"/>
            <a:ext cx="4313980" cy="13423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769DDC-5961-4BCB-9774-17D195AFFE2F}"/>
              </a:ext>
            </a:extLst>
          </p:cNvPr>
          <p:cNvSpPr txBox="1"/>
          <p:nvPr/>
        </p:nvSpPr>
        <p:spPr>
          <a:xfrm>
            <a:off x="939284" y="1738743"/>
            <a:ext cx="7262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Update the position of the current particle</a:t>
            </a:r>
          </a:p>
        </p:txBody>
      </p:sp>
    </p:spTree>
    <p:extLst>
      <p:ext uri="{BB962C8B-B14F-4D97-AF65-F5344CB8AC3E}">
        <p14:creationId xmlns:p14="http://schemas.microsoft.com/office/powerpoint/2010/main" val="349747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4F1F08-7CA2-4A15-9C93-58E9C9DAEC95}"/>
              </a:ext>
            </a:extLst>
          </p:cNvPr>
          <p:cNvSpPr txBox="1"/>
          <p:nvPr/>
        </p:nvSpPr>
        <p:spPr>
          <a:xfrm>
            <a:off x="840254" y="743645"/>
            <a:ext cx="10644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Collision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1103E-3DF0-4633-9329-D49696671966}"/>
              </a:ext>
            </a:extLst>
          </p:cNvPr>
          <p:cNvSpPr txBox="1"/>
          <p:nvPr/>
        </p:nvSpPr>
        <p:spPr>
          <a:xfrm>
            <a:off x="989541" y="2680138"/>
            <a:ext cx="10345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C:\Users\WAN\AppData\Local\Temp\WeChat Files\83812671464541078.jpg">
            <a:extLst>
              <a:ext uri="{FF2B5EF4-FFF2-40B4-BE49-F238E27FC236}">
                <a16:creationId xmlns:a16="http://schemas.microsoft.com/office/drawing/2014/main" id="{BD058EA2-0C7B-4595-8051-6F5BC4B926F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77" y="3432204"/>
            <a:ext cx="4755652" cy="303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WAN\AppData\Local\Temp\1512274586(1).png">
            <a:extLst>
              <a:ext uri="{FF2B5EF4-FFF2-40B4-BE49-F238E27FC236}">
                <a16:creationId xmlns:a16="http://schemas.microsoft.com/office/drawing/2014/main" id="{5C5282F6-C9C3-496C-933E-1381720160C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263" y="2945674"/>
            <a:ext cx="6822035" cy="351707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15E7D2-7950-4DA8-ADE9-208038E97D3B}"/>
              </a:ext>
            </a:extLst>
          </p:cNvPr>
          <p:cNvSpPr txBox="1"/>
          <p:nvPr/>
        </p:nvSpPr>
        <p:spPr>
          <a:xfrm>
            <a:off x="840254" y="1493212"/>
            <a:ext cx="36731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 = V normal + V tangent</a:t>
            </a:r>
          </a:p>
          <a:p>
            <a:r>
              <a:rPr lang="en-US" sz="2400" dirty="0"/>
              <a:t>V’= V’normal + V’tangent</a:t>
            </a:r>
          </a:p>
          <a:p>
            <a:endParaRPr lang="en-US" sz="2400" dirty="0"/>
          </a:p>
          <a:p>
            <a:r>
              <a:rPr lang="en-US" sz="2400" dirty="0"/>
              <a:t>V’normal = - e* V normal</a:t>
            </a:r>
          </a:p>
          <a:p>
            <a:r>
              <a:rPr lang="en-US" sz="2400" dirty="0"/>
              <a:t>V’tangent= k* V tangent</a:t>
            </a:r>
          </a:p>
        </p:txBody>
      </p:sp>
    </p:spTree>
    <p:extLst>
      <p:ext uri="{BB962C8B-B14F-4D97-AF65-F5344CB8AC3E}">
        <p14:creationId xmlns:p14="http://schemas.microsoft.com/office/powerpoint/2010/main" val="1233886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4F1F08-7CA2-4A15-9C93-58E9C9DAEC95}"/>
              </a:ext>
            </a:extLst>
          </p:cNvPr>
          <p:cNvSpPr txBox="1"/>
          <p:nvPr/>
        </p:nvSpPr>
        <p:spPr>
          <a:xfrm>
            <a:off x="840254" y="889977"/>
            <a:ext cx="10644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Analysis &amp; Conclusions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1103E-3DF0-4633-9329-D49696671966}"/>
              </a:ext>
            </a:extLst>
          </p:cNvPr>
          <p:cNvSpPr txBox="1"/>
          <p:nvPr/>
        </p:nvSpPr>
        <p:spPr>
          <a:xfrm>
            <a:off x="1138827" y="2201836"/>
            <a:ext cx="1034586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lvl="0" indent="-285750">
              <a:buFontTx/>
              <a:buChar char="-"/>
            </a:pPr>
            <a:r>
              <a:rPr lang="en-US" sz="2800" dirty="0"/>
              <a:t>Result meets the </a:t>
            </a:r>
            <a:r>
              <a:rPr lang="en-US" sz="2800"/>
              <a:t>goals.</a:t>
            </a:r>
            <a:endParaRPr lang="en-US" sz="2800" dirty="0"/>
          </a:p>
          <a:p>
            <a:pPr marL="285750" lvl="0" indent="-285750">
              <a:buFontTx/>
              <a:buChar char="-"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Choose a best Data structure</a:t>
            </a:r>
          </a:p>
          <a:p>
            <a:pPr marL="285750" lvl="0" indent="-285750">
              <a:buFontTx/>
              <a:buChar char="-"/>
            </a:pPr>
            <a:r>
              <a:rPr lang="en-US" sz="2800" dirty="0"/>
              <a:t>Physical laws</a:t>
            </a: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  <a:p>
            <a:pPr marL="285750" lvl="0" indent="-285750">
              <a:buFontTx/>
              <a:buChar char="-"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0080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123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DengXian</vt:lpstr>
      <vt:lpstr>DengXian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Wan, Hao</dc:creator>
  <cp:lastModifiedBy>Wan, Hao</cp:lastModifiedBy>
  <cp:revision>21</cp:revision>
  <dcterms:created xsi:type="dcterms:W3CDTF">2017-12-03T09:01:13Z</dcterms:created>
  <dcterms:modified xsi:type="dcterms:W3CDTF">2017-12-06T17:06:10Z</dcterms:modified>
</cp:coreProperties>
</file>