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1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27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220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926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20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920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8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8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05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4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4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7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4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6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6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563171-A48B-49D2-B56F-BA1AA4A17724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D0A8-9096-4F0C-A064-475818D2FD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65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28636"/>
          </a:xfrm>
        </p:spPr>
        <p:txBody>
          <a:bodyPr/>
          <a:lstStyle/>
          <a:p>
            <a:r>
              <a:rPr lang="it-IT" dirty="0" err="1" smtClean="0"/>
              <a:t>Jourubuz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54955" y="4276437"/>
            <a:ext cx="8825658" cy="861420"/>
          </a:xfrm>
        </p:spPr>
        <p:txBody>
          <a:bodyPr/>
          <a:lstStyle/>
          <a:p>
            <a:r>
              <a:rPr lang="it-IT" dirty="0" smtClean="0"/>
              <a:t>Mattia Minotti, Edoardo </a:t>
            </a:r>
            <a:r>
              <a:rPr lang="it-IT" dirty="0" err="1" smtClean="0"/>
              <a:t>Sireci</a:t>
            </a:r>
            <a:r>
              <a:rPr lang="it-IT" dirty="0" smtClean="0"/>
              <a:t>, Apuzzo Cristian e </a:t>
            </a:r>
            <a:r>
              <a:rPr lang="it-IT" dirty="0" err="1" smtClean="0"/>
              <a:t>D’alessandro</a:t>
            </a:r>
            <a:r>
              <a:rPr lang="it-IT" dirty="0" smtClean="0"/>
              <a:t> Davide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67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Ione</vt:lpstr>
      <vt:lpstr>Jourubuz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Jourubuz</dc:title>
  <dc:creator>Newer</dc:creator>
  <cp:lastModifiedBy>Newer</cp:lastModifiedBy>
  <cp:revision>1</cp:revision>
  <dcterms:created xsi:type="dcterms:W3CDTF">2022-12-04T14:38:29Z</dcterms:created>
  <dcterms:modified xsi:type="dcterms:W3CDTF">2022-12-04T14:40:23Z</dcterms:modified>
</cp:coreProperties>
</file>