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1E48B-4C48-4CB3-A980-F9B8CBBC69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D272A-05EE-4FD1-A113-C320D3425F15}">
      <dgm:prSet phldrT="[Text]"/>
      <dgm:spPr/>
      <dgm:t>
        <a:bodyPr/>
        <a:lstStyle/>
        <a:p>
          <a:r>
            <a:rPr lang="en-US" dirty="0"/>
            <a:t>Exact Synthesis Problem</a:t>
          </a:r>
        </a:p>
      </dgm:t>
    </dgm:pt>
    <dgm:pt modelId="{45C5E041-8154-4B95-954C-79FACC0E8057}" type="parTrans" cxnId="{29195AB2-58BA-4D2B-9307-972BEF480388}">
      <dgm:prSet/>
      <dgm:spPr/>
      <dgm:t>
        <a:bodyPr/>
        <a:lstStyle/>
        <a:p>
          <a:endParaRPr lang="en-US"/>
        </a:p>
      </dgm:t>
    </dgm:pt>
    <dgm:pt modelId="{7B20223F-C6A7-423E-B5B7-562032BB5851}" type="sibTrans" cxnId="{29195AB2-58BA-4D2B-9307-972BEF480388}">
      <dgm:prSet/>
      <dgm:spPr/>
      <dgm:t>
        <a:bodyPr/>
        <a:lstStyle/>
        <a:p>
          <a:endParaRPr lang="en-US"/>
        </a:p>
      </dgm:t>
    </dgm:pt>
    <dgm:pt modelId="{AAA7D9B6-5F46-42A3-9A8E-8F2AB0B3465E}">
      <dgm:prSet phldrT="[Text]"/>
      <dgm:spPr/>
      <dgm:t>
        <a:bodyPr/>
        <a:lstStyle/>
        <a:p>
          <a:r>
            <a:rPr lang="en-US" dirty="0"/>
            <a:t>Given a function f</a:t>
          </a:r>
        </a:p>
      </dgm:t>
    </dgm:pt>
    <dgm:pt modelId="{B3C050F7-20C6-4F9C-B622-D3FB2B2932AC}" type="parTrans" cxnId="{1744A594-720F-48B2-90A4-C9500A57280D}">
      <dgm:prSet/>
      <dgm:spPr/>
      <dgm:t>
        <a:bodyPr/>
        <a:lstStyle/>
        <a:p>
          <a:endParaRPr lang="en-US"/>
        </a:p>
      </dgm:t>
    </dgm:pt>
    <dgm:pt modelId="{22DA9275-5C24-4021-86EF-1CFDD1D64788}" type="sibTrans" cxnId="{1744A594-720F-48B2-90A4-C9500A57280D}">
      <dgm:prSet/>
      <dgm:spPr/>
      <dgm:t>
        <a:bodyPr/>
        <a:lstStyle/>
        <a:p>
          <a:endParaRPr lang="en-US"/>
        </a:p>
      </dgm:t>
    </dgm:pt>
    <dgm:pt modelId="{D6E115C2-7D03-493C-8EB0-0CE1DE3FDD56}">
      <dgm:prSet phldrT="[Text]"/>
      <dgm:spPr/>
      <dgm:t>
        <a:bodyPr/>
        <a:lstStyle/>
        <a:p>
          <a:r>
            <a:rPr lang="en-US" dirty="0"/>
            <a:t>Fixed: </a:t>
          </a:r>
          <a:r>
            <a:rPr lang="en-US" dirty="0" err="1"/>
            <a:t>fanin</a:t>
          </a:r>
          <a:r>
            <a:rPr lang="en-US" dirty="0"/>
            <a:t> </a:t>
          </a:r>
          <a:r>
            <a:rPr lang="en-US" i="1" dirty="0"/>
            <a:t>k</a:t>
          </a:r>
          <a:r>
            <a:rPr lang="en-US" i="0" dirty="0"/>
            <a:t> </a:t>
          </a:r>
          <a:r>
            <a:rPr lang="en-US" dirty="0"/>
            <a:t>&amp; number of gates </a:t>
          </a:r>
          <a:r>
            <a:rPr lang="en-US" i="1" dirty="0"/>
            <a:t>r</a:t>
          </a:r>
          <a:endParaRPr lang="en-US" dirty="0"/>
        </a:p>
      </dgm:t>
    </dgm:pt>
    <dgm:pt modelId="{C7101F5F-35BC-4D0F-854B-B3692B03A1C3}" type="parTrans" cxnId="{58A8A9DB-0FD9-4D9B-A772-30A0D6AC6414}">
      <dgm:prSet/>
      <dgm:spPr/>
      <dgm:t>
        <a:bodyPr/>
        <a:lstStyle/>
        <a:p>
          <a:endParaRPr lang="en-US"/>
        </a:p>
      </dgm:t>
    </dgm:pt>
    <dgm:pt modelId="{535EF460-1C68-4739-9073-6F3A08661190}" type="sibTrans" cxnId="{58A8A9DB-0FD9-4D9B-A772-30A0D6AC6414}">
      <dgm:prSet/>
      <dgm:spPr/>
      <dgm:t>
        <a:bodyPr/>
        <a:lstStyle/>
        <a:p>
          <a:endParaRPr lang="en-US"/>
        </a:p>
      </dgm:t>
    </dgm:pt>
    <dgm:pt modelId="{F5E06848-B531-4C6F-A097-994B254D5101}">
      <dgm:prSet phldrT="[Text]"/>
      <dgm:spPr/>
      <dgm:t>
        <a:bodyPr/>
        <a:lstStyle/>
        <a:p>
          <a:r>
            <a:rPr lang="en-US" dirty="0"/>
            <a:t>Gates inputs lexicographically ordered</a:t>
          </a:r>
        </a:p>
      </dgm:t>
    </dgm:pt>
    <dgm:pt modelId="{F0A5E669-4822-4FA9-B267-064CF161EFE8}" type="parTrans" cxnId="{960B492B-95DC-40CC-A6D2-5BA34DB41ECB}">
      <dgm:prSet/>
      <dgm:spPr/>
      <dgm:t>
        <a:bodyPr/>
        <a:lstStyle/>
        <a:p>
          <a:endParaRPr lang="en-US"/>
        </a:p>
      </dgm:t>
    </dgm:pt>
    <dgm:pt modelId="{BF2AA686-53C0-4CA5-8B7B-FBE6615E1E0C}" type="sibTrans" cxnId="{960B492B-95DC-40CC-A6D2-5BA34DB41ECB}">
      <dgm:prSet/>
      <dgm:spPr/>
      <dgm:t>
        <a:bodyPr/>
        <a:lstStyle/>
        <a:p>
          <a:endParaRPr lang="en-US"/>
        </a:p>
      </dgm:t>
    </dgm:pt>
    <dgm:pt modelId="{BBC36511-0C53-4CCE-A5BE-88744C709E14}">
      <dgm:prSet phldrT="[Text]"/>
      <dgm:spPr/>
      <dgm:t>
        <a:bodyPr/>
        <a:lstStyle/>
        <a:p>
          <a:r>
            <a:rPr lang="en-US" dirty="0"/>
            <a:t>Find as many possible networks with </a:t>
          </a:r>
          <a:r>
            <a:rPr lang="en-US" i="1" dirty="0"/>
            <a:t>r</a:t>
          </a:r>
          <a:r>
            <a:rPr lang="en-US" i="0" dirty="0"/>
            <a:t> gates and </a:t>
          </a:r>
          <a:r>
            <a:rPr lang="en-US" i="0" dirty="0" err="1"/>
            <a:t>fanin</a:t>
          </a:r>
          <a:r>
            <a:rPr lang="en-US" i="0" dirty="0"/>
            <a:t> </a:t>
          </a:r>
          <a:r>
            <a:rPr lang="en-US" i="1" dirty="0"/>
            <a:t>r</a:t>
          </a:r>
          <a:r>
            <a:rPr lang="en-US" i="0" dirty="0"/>
            <a:t> as possible</a:t>
          </a:r>
          <a:endParaRPr lang="en-US" i="0" dirty="0">
            <a:solidFill>
              <a:schemeClr val="tx1"/>
            </a:solidFill>
          </a:endParaRPr>
        </a:p>
      </dgm:t>
    </dgm:pt>
    <dgm:pt modelId="{CB0CB32F-A51B-43A8-84F1-AB183F4A96FF}" type="parTrans" cxnId="{1CF03AD2-D7D4-45B9-811B-95501923A74F}">
      <dgm:prSet/>
      <dgm:spPr/>
      <dgm:t>
        <a:bodyPr/>
        <a:lstStyle/>
        <a:p>
          <a:endParaRPr lang="en-US"/>
        </a:p>
      </dgm:t>
    </dgm:pt>
    <dgm:pt modelId="{07ED0278-CEA3-4CFA-81FF-881E9D54A0B3}" type="sibTrans" cxnId="{1CF03AD2-D7D4-45B9-811B-95501923A74F}">
      <dgm:prSet/>
      <dgm:spPr/>
      <dgm:t>
        <a:bodyPr/>
        <a:lstStyle/>
        <a:p>
          <a:endParaRPr lang="en-US"/>
        </a:p>
      </dgm:t>
    </dgm:pt>
    <dgm:pt modelId="{E19FFE19-1BCB-49CB-AED8-F73BA51CA155}">
      <dgm:prSet phldrT="[Text]"/>
      <dgm:spPr/>
      <dgm:t>
        <a:bodyPr/>
        <a:lstStyle/>
        <a:p>
          <a:r>
            <a:rPr lang="en-US" dirty="0"/>
            <a:t>Additional constraints</a:t>
          </a:r>
        </a:p>
      </dgm:t>
    </dgm:pt>
    <dgm:pt modelId="{48DF4BDD-2243-4F8C-A168-6DCE2E89CD39}" type="parTrans" cxnId="{16189CCE-66F4-450A-9F57-0B77092F3FE2}">
      <dgm:prSet/>
      <dgm:spPr/>
      <dgm:t>
        <a:bodyPr/>
        <a:lstStyle/>
        <a:p>
          <a:endParaRPr lang="en-US"/>
        </a:p>
      </dgm:t>
    </dgm:pt>
    <dgm:pt modelId="{3D328CFA-8025-4AEC-AE63-D2EE96B218C5}" type="sibTrans" cxnId="{16189CCE-66F4-450A-9F57-0B77092F3FE2}">
      <dgm:prSet/>
      <dgm:spPr/>
      <dgm:t>
        <a:bodyPr/>
        <a:lstStyle/>
        <a:p>
          <a:endParaRPr lang="en-US"/>
        </a:p>
      </dgm:t>
    </dgm:pt>
    <dgm:pt modelId="{CF231D7B-78A0-478E-B609-F61774FC2D40}">
      <dgm:prSet phldrT="[Text]"/>
      <dgm:spPr/>
      <dgm:t>
        <a:bodyPr/>
        <a:lstStyle/>
        <a:p>
          <a:r>
            <a:rPr lang="en-US" b="1" i="0" u="sng" dirty="0">
              <a:solidFill>
                <a:srgbClr val="FF0000"/>
              </a:solidFill>
            </a:rPr>
            <a:t>Time budget</a:t>
          </a:r>
          <a:r>
            <a:rPr lang="en-US" i="0" dirty="0"/>
            <a:t>: one hour</a:t>
          </a:r>
        </a:p>
      </dgm:t>
    </dgm:pt>
    <dgm:pt modelId="{57FEC69D-F5B3-4AD0-98B9-B6CB075E8C49}" type="parTrans" cxnId="{D77DA8E2-B2BF-4D49-9362-14E5DECB6BB4}">
      <dgm:prSet/>
      <dgm:spPr/>
      <dgm:t>
        <a:bodyPr/>
        <a:lstStyle/>
        <a:p>
          <a:endParaRPr lang="en-US"/>
        </a:p>
      </dgm:t>
    </dgm:pt>
    <dgm:pt modelId="{7D6FA591-21C0-4687-AFDC-DEC6F05107A0}" type="sibTrans" cxnId="{D77DA8E2-B2BF-4D49-9362-14E5DECB6BB4}">
      <dgm:prSet/>
      <dgm:spPr/>
      <dgm:t>
        <a:bodyPr/>
        <a:lstStyle/>
        <a:p>
          <a:endParaRPr lang="en-US"/>
        </a:p>
      </dgm:t>
    </dgm:pt>
    <dgm:pt modelId="{7301BA83-CA2A-4A48-AA17-53BB20EF6FA5}">
      <dgm:prSet phldrT="[Text]"/>
      <dgm:spPr/>
      <dgm:t>
        <a:bodyPr/>
        <a:lstStyle/>
        <a:p>
          <a:r>
            <a:rPr lang="en-US" dirty="0"/>
            <a:t>Gate functions lexicographically ordered</a:t>
          </a:r>
        </a:p>
      </dgm:t>
    </dgm:pt>
    <dgm:pt modelId="{D5179611-9F56-4515-BA26-082D43DF8B09}" type="parTrans" cxnId="{BF49C554-B22E-4D25-9E42-279121E310E1}">
      <dgm:prSet/>
      <dgm:spPr/>
      <dgm:t>
        <a:bodyPr/>
        <a:lstStyle/>
        <a:p>
          <a:endParaRPr lang="en-US"/>
        </a:p>
      </dgm:t>
    </dgm:pt>
    <dgm:pt modelId="{27B3B358-276D-410B-9FAC-CC8B5AB4AFEF}" type="sibTrans" cxnId="{BF49C554-B22E-4D25-9E42-279121E310E1}">
      <dgm:prSet/>
      <dgm:spPr/>
      <dgm:t>
        <a:bodyPr/>
        <a:lstStyle/>
        <a:p>
          <a:endParaRPr lang="en-US"/>
        </a:p>
      </dgm:t>
    </dgm:pt>
    <dgm:pt modelId="{345B1823-E328-497E-B6FA-E3DB81F57054}">
      <dgm:prSet phldrT="[Text]"/>
      <dgm:spPr/>
      <dgm:t>
        <a:bodyPr/>
        <a:lstStyle/>
        <a:p>
          <a:r>
            <a:rPr lang="en-US" i="1" dirty="0"/>
            <a:t>Normal(</a:t>
          </a:r>
          <a:r>
            <a:rPr lang="en-US" i="1" dirty="0" err="1"/>
            <a:t>ized</a:t>
          </a:r>
          <a:r>
            <a:rPr lang="en-US" i="1" dirty="0"/>
            <a:t>)</a:t>
          </a:r>
          <a:r>
            <a:rPr lang="en-US" dirty="0"/>
            <a:t> Boolean networks (i.e. g(0, …, 0) = 0)</a:t>
          </a:r>
        </a:p>
      </dgm:t>
    </dgm:pt>
    <dgm:pt modelId="{34B8EBEA-795E-4D8C-A62D-C8E23B65253C}" type="parTrans" cxnId="{3C5DDEC2-E25D-4494-AD70-351A2A321739}">
      <dgm:prSet/>
      <dgm:spPr/>
      <dgm:t>
        <a:bodyPr/>
        <a:lstStyle/>
        <a:p>
          <a:endParaRPr lang="en-US"/>
        </a:p>
      </dgm:t>
    </dgm:pt>
    <dgm:pt modelId="{1AAF7140-9A57-4694-96BA-6C9C4DE6B4A9}" type="sibTrans" cxnId="{3C5DDEC2-E25D-4494-AD70-351A2A321739}">
      <dgm:prSet/>
      <dgm:spPr/>
      <dgm:t>
        <a:bodyPr/>
        <a:lstStyle/>
        <a:p>
          <a:endParaRPr lang="en-US"/>
        </a:p>
      </dgm:t>
    </dgm:pt>
    <dgm:pt modelId="{8332F11D-D51C-47FC-A48B-9C124E724B6C}">
      <dgm:prSet phldrT="[Text]"/>
      <dgm:spPr/>
      <dgm:t>
        <a:bodyPr/>
        <a:lstStyle/>
        <a:p>
          <a:r>
            <a:rPr lang="en-US" dirty="0"/>
            <a:t>Etc.</a:t>
          </a:r>
        </a:p>
      </dgm:t>
    </dgm:pt>
    <dgm:pt modelId="{1A5C348D-03AB-4071-86A8-11D44791305B}" type="parTrans" cxnId="{BFCA398C-F411-4AFE-8E17-89E9A8549F94}">
      <dgm:prSet/>
      <dgm:spPr/>
      <dgm:t>
        <a:bodyPr/>
        <a:lstStyle/>
        <a:p>
          <a:endParaRPr lang="en-US"/>
        </a:p>
      </dgm:t>
    </dgm:pt>
    <dgm:pt modelId="{CEE6E8D5-07E8-4332-894E-55BFF8C009CF}" type="sibTrans" cxnId="{BFCA398C-F411-4AFE-8E17-89E9A8549F94}">
      <dgm:prSet/>
      <dgm:spPr/>
      <dgm:t>
        <a:bodyPr/>
        <a:lstStyle/>
        <a:p>
          <a:endParaRPr lang="en-US"/>
        </a:p>
      </dgm:t>
    </dgm:pt>
    <dgm:pt modelId="{8148051F-580E-4857-ACE2-46D9E08C6554}">
      <dgm:prSet phldrT="[Text]"/>
      <dgm:spPr/>
      <dgm:t>
        <a:bodyPr/>
        <a:lstStyle/>
        <a:p>
          <a:r>
            <a:rPr lang="en-US" dirty="0"/>
            <a:t>Our Solution</a:t>
          </a:r>
        </a:p>
      </dgm:t>
    </dgm:pt>
    <dgm:pt modelId="{FCAAC7BA-832B-4A26-BC0E-D18111604407}" type="parTrans" cxnId="{5B4B3148-DEE8-4E2A-BCE3-A0EDF9CB8616}">
      <dgm:prSet/>
      <dgm:spPr/>
      <dgm:t>
        <a:bodyPr/>
        <a:lstStyle/>
        <a:p>
          <a:endParaRPr lang="en-US"/>
        </a:p>
      </dgm:t>
    </dgm:pt>
    <dgm:pt modelId="{74E65E25-E4B7-4CF5-9FBF-472569B65EFD}" type="sibTrans" cxnId="{5B4B3148-DEE8-4E2A-BCE3-A0EDF9CB8616}">
      <dgm:prSet/>
      <dgm:spPr/>
      <dgm:t>
        <a:bodyPr/>
        <a:lstStyle/>
        <a:p>
          <a:endParaRPr lang="en-US"/>
        </a:p>
      </dgm:t>
    </dgm:pt>
    <dgm:pt modelId="{8E02FEC1-F340-46FE-BAC4-9FE0C09D4F2D}">
      <dgm:prSet phldrT="[Text]"/>
      <dgm:spPr/>
      <dgm:t>
        <a:bodyPr/>
        <a:lstStyle/>
        <a:p>
          <a:r>
            <a:rPr lang="en-US" dirty="0"/>
            <a:t>SAT-based exact synthesis</a:t>
          </a:r>
        </a:p>
      </dgm:t>
    </dgm:pt>
    <dgm:pt modelId="{C41EECCC-BBAC-44F0-9DBB-2384DC97D94D}" type="parTrans" cxnId="{F000C552-3C37-4E55-804D-835EBECFC681}">
      <dgm:prSet/>
      <dgm:spPr/>
      <dgm:t>
        <a:bodyPr/>
        <a:lstStyle/>
        <a:p>
          <a:endParaRPr lang="en-US"/>
        </a:p>
      </dgm:t>
    </dgm:pt>
    <dgm:pt modelId="{F8A78F13-DACC-45DA-B5B1-0728D71912D6}" type="sibTrans" cxnId="{F000C552-3C37-4E55-804D-835EBECFC681}">
      <dgm:prSet/>
      <dgm:spPr/>
      <dgm:t>
        <a:bodyPr/>
        <a:lstStyle/>
        <a:p>
          <a:endParaRPr lang="en-US"/>
        </a:p>
      </dgm:t>
    </dgm:pt>
    <dgm:pt modelId="{7E9BE0BC-0B35-473C-A6C9-8BE7DF7987DA}" type="pres">
      <dgm:prSet presAssocID="{7161E48B-4C48-4CB3-A980-F9B8CBBC690F}" presName="linear" presStyleCnt="0">
        <dgm:presLayoutVars>
          <dgm:animLvl val="lvl"/>
          <dgm:resizeHandles val="exact"/>
        </dgm:presLayoutVars>
      </dgm:prSet>
      <dgm:spPr/>
    </dgm:pt>
    <dgm:pt modelId="{C47CA7E5-8E3F-4F83-811C-03537021E29D}" type="pres">
      <dgm:prSet presAssocID="{6C0D272A-05EE-4FD1-A113-C320D3425F15}" presName="parentText" presStyleLbl="node1" presStyleIdx="0" presStyleCnt="3" custLinFactNeighborY="-20896">
        <dgm:presLayoutVars>
          <dgm:chMax val="0"/>
          <dgm:bulletEnabled val="1"/>
        </dgm:presLayoutVars>
      </dgm:prSet>
      <dgm:spPr/>
    </dgm:pt>
    <dgm:pt modelId="{722ED0F3-D1AC-4700-BBFB-32384D38A6AF}" type="pres">
      <dgm:prSet presAssocID="{6C0D272A-05EE-4FD1-A113-C320D3425F15}" presName="childText" presStyleLbl="revTx" presStyleIdx="0" presStyleCnt="3" custLinFactNeighborY="-1016">
        <dgm:presLayoutVars>
          <dgm:bulletEnabled val="1"/>
        </dgm:presLayoutVars>
      </dgm:prSet>
      <dgm:spPr/>
    </dgm:pt>
    <dgm:pt modelId="{BA74CB45-C3B9-4A3A-8DC7-6407D3426957}" type="pres">
      <dgm:prSet presAssocID="{E19FFE19-1BCB-49CB-AED8-F73BA51CA155}" presName="parentText" presStyleLbl="node1" presStyleIdx="1" presStyleCnt="3" custLinFactNeighborY="-451">
        <dgm:presLayoutVars>
          <dgm:chMax val="0"/>
          <dgm:bulletEnabled val="1"/>
        </dgm:presLayoutVars>
      </dgm:prSet>
      <dgm:spPr/>
    </dgm:pt>
    <dgm:pt modelId="{C9ECCECA-E5EB-4EEC-8ABF-661D4BAA798F}" type="pres">
      <dgm:prSet presAssocID="{E19FFE19-1BCB-49CB-AED8-F73BA51CA155}" presName="childText" presStyleLbl="revTx" presStyleIdx="1" presStyleCnt="3" custLinFactNeighborY="-1016">
        <dgm:presLayoutVars>
          <dgm:bulletEnabled val="1"/>
        </dgm:presLayoutVars>
      </dgm:prSet>
      <dgm:spPr/>
    </dgm:pt>
    <dgm:pt modelId="{66610876-F3EF-41B5-9D7D-D888CA6BDD65}" type="pres">
      <dgm:prSet presAssocID="{8148051F-580E-4857-ACE2-46D9E08C6554}" presName="parentText" presStyleLbl="node1" presStyleIdx="2" presStyleCnt="3" custLinFactNeighborY="-1473">
        <dgm:presLayoutVars>
          <dgm:chMax val="0"/>
          <dgm:bulletEnabled val="1"/>
        </dgm:presLayoutVars>
      </dgm:prSet>
      <dgm:spPr/>
    </dgm:pt>
    <dgm:pt modelId="{68E63E6F-B24A-4511-AB12-75E708A6BE7F}" type="pres">
      <dgm:prSet presAssocID="{8148051F-580E-4857-ACE2-46D9E08C6554}" presName="childText" presStyleLbl="revTx" presStyleIdx="2" presStyleCnt="3" custLinFactNeighborY="346">
        <dgm:presLayoutVars>
          <dgm:bulletEnabled val="1"/>
        </dgm:presLayoutVars>
      </dgm:prSet>
      <dgm:spPr/>
    </dgm:pt>
  </dgm:ptLst>
  <dgm:cxnLst>
    <dgm:cxn modelId="{B7FE0B09-93CF-4B07-8B9B-AAF75C2D13FE}" type="presOf" srcId="{E19FFE19-1BCB-49CB-AED8-F73BA51CA155}" destId="{BA74CB45-C3B9-4A3A-8DC7-6407D3426957}" srcOrd="0" destOrd="0" presId="urn:microsoft.com/office/officeart/2005/8/layout/vList2"/>
    <dgm:cxn modelId="{B3E5A11B-FD0A-4D4A-BDF2-67F04CF135E8}" type="presOf" srcId="{AAA7D9B6-5F46-42A3-9A8E-8F2AB0B3465E}" destId="{722ED0F3-D1AC-4700-BBFB-32384D38A6AF}" srcOrd="0" destOrd="0" presId="urn:microsoft.com/office/officeart/2005/8/layout/vList2"/>
    <dgm:cxn modelId="{3C205C25-A8DC-415A-8CBD-4E0BE198819C}" type="presOf" srcId="{7161E48B-4C48-4CB3-A980-F9B8CBBC690F}" destId="{7E9BE0BC-0B35-473C-A6C9-8BE7DF7987DA}" srcOrd="0" destOrd="0" presId="urn:microsoft.com/office/officeart/2005/8/layout/vList2"/>
    <dgm:cxn modelId="{960B492B-95DC-40CC-A6D2-5BA34DB41ECB}" srcId="{E19FFE19-1BCB-49CB-AED8-F73BA51CA155}" destId="{F5E06848-B531-4C6F-A097-994B254D5101}" srcOrd="1" destOrd="0" parTransId="{F0A5E669-4822-4FA9-B267-064CF161EFE8}" sibTransId="{BF2AA686-53C0-4CA5-8B7B-FBE6615E1E0C}"/>
    <dgm:cxn modelId="{6BAFA63E-6938-46C5-9EA8-092DB3D05FFA}" type="presOf" srcId="{345B1823-E328-497E-B6FA-E3DB81F57054}" destId="{C9ECCECA-E5EB-4EEC-8ABF-661D4BAA798F}" srcOrd="0" destOrd="0" presId="urn:microsoft.com/office/officeart/2005/8/layout/vList2"/>
    <dgm:cxn modelId="{5B4B3148-DEE8-4E2A-BCE3-A0EDF9CB8616}" srcId="{7161E48B-4C48-4CB3-A980-F9B8CBBC690F}" destId="{8148051F-580E-4857-ACE2-46D9E08C6554}" srcOrd="2" destOrd="0" parTransId="{FCAAC7BA-832B-4A26-BC0E-D18111604407}" sibTransId="{74E65E25-E4B7-4CF5-9FBF-472569B65EFD}"/>
    <dgm:cxn modelId="{A4E1DC6D-D925-451F-ADC1-2A02583987A3}" type="presOf" srcId="{8E02FEC1-F340-46FE-BAC4-9FE0C09D4F2D}" destId="{68E63E6F-B24A-4511-AB12-75E708A6BE7F}" srcOrd="0" destOrd="0" presId="urn:microsoft.com/office/officeart/2005/8/layout/vList2"/>
    <dgm:cxn modelId="{CD84FC71-0EC4-438F-94DD-DC5CAF62AEB3}" type="presOf" srcId="{6C0D272A-05EE-4FD1-A113-C320D3425F15}" destId="{C47CA7E5-8E3F-4F83-811C-03537021E29D}" srcOrd="0" destOrd="0" presId="urn:microsoft.com/office/officeart/2005/8/layout/vList2"/>
    <dgm:cxn modelId="{F000C552-3C37-4E55-804D-835EBECFC681}" srcId="{8148051F-580E-4857-ACE2-46D9E08C6554}" destId="{8E02FEC1-F340-46FE-BAC4-9FE0C09D4F2D}" srcOrd="0" destOrd="0" parTransId="{C41EECCC-BBAC-44F0-9DBB-2384DC97D94D}" sibTransId="{F8A78F13-DACC-45DA-B5B1-0728D71912D6}"/>
    <dgm:cxn modelId="{BF49C554-B22E-4D25-9E42-279121E310E1}" srcId="{E19FFE19-1BCB-49CB-AED8-F73BA51CA155}" destId="{7301BA83-CA2A-4A48-AA17-53BB20EF6FA5}" srcOrd="2" destOrd="0" parTransId="{D5179611-9F56-4515-BA26-082D43DF8B09}" sibTransId="{27B3B358-276D-410B-9FAC-CC8B5AB4AFEF}"/>
    <dgm:cxn modelId="{BFCA398C-F411-4AFE-8E17-89E9A8549F94}" srcId="{E19FFE19-1BCB-49CB-AED8-F73BA51CA155}" destId="{8332F11D-D51C-47FC-A48B-9C124E724B6C}" srcOrd="3" destOrd="0" parTransId="{1A5C348D-03AB-4071-86A8-11D44791305B}" sibTransId="{CEE6E8D5-07E8-4332-894E-55BFF8C009CF}"/>
    <dgm:cxn modelId="{11E4DB93-1F4A-44B7-B093-E274C98EA89F}" type="presOf" srcId="{BBC36511-0C53-4CCE-A5BE-88744C709E14}" destId="{722ED0F3-D1AC-4700-BBFB-32384D38A6AF}" srcOrd="0" destOrd="2" presId="urn:microsoft.com/office/officeart/2005/8/layout/vList2"/>
    <dgm:cxn modelId="{1744A594-720F-48B2-90A4-C9500A57280D}" srcId="{6C0D272A-05EE-4FD1-A113-C320D3425F15}" destId="{AAA7D9B6-5F46-42A3-9A8E-8F2AB0B3465E}" srcOrd="0" destOrd="0" parTransId="{B3C050F7-20C6-4F9C-B622-D3FB2B2932AC}" sibTransId="{22DA9275-5C24-4021-86EF-1CFDD1D64788}"/>
    <dgm:cxn modelId="{D6BB2CA1-40C9-4792-9177-4F84CA68866E}" type="presOf" srcId="{8148051F-580E-4857-ACE2-46D9E08C6554}" destId="{66610876-F3EF-41B5-9D7D-D888CA6BDD65}" srcOrd="0" destOrd="0" presId="urn:microsoft.com/office/officeart/2005/8/layout/vList2"/>
    <dgm:cxn modelId="{1E4529AE-4247-4F4D-9220-44E16DA79DC4}" type="presOf" srcId="{8332F11D-D51C-47FC-A48B-9C124E724B6C}" destId="{C9ECCECA-E5EB-4EEC-8ABF-661D4BAA798F}" srcOrd="0" destOrd="3" presId="urn:microsoft.com/office/officeart/2005/8/layout/vList2"/>
    <dgm:cxn modelId="{29195AB2-58BA-4D2B-9307-972BEF480388}" srcId="{7161E48B-4C48-4CB3-A980-F9B8CBBC690F}" destId="{6C0D272A-05EE-4FD1-A113-C320D3425F15}" srcOrd="0" destOrd="0" parTransId="{45C5E041-8154-4B95-954C-79FACC0E8057}" sibTransId="{7B20223F-C6A7-423E-B5B7-562032BB5851}"/>
    <dgm:cxn modelId="{8E5901B3-A66E-4B3A-952B-D811EFE25B45}" type="presOf" srcId="{D6E115C2-7D03-493C-8EB0-0CE1DE3FDD56}" destId="{722ED0F3-D1AC-4700-BBFB-32384D38A6AF}" srcOrd="0" destOrd="1" presId="urn:microsoft.com/office/officeart/2005/8/layout/vList2"/>
    <dgm:cxn modelId="{3C5DDEC2-E25D-4494-AD70-351A2A321739}" srcId="{E19FFE19-1BCB-49CB-AED8-F73BA51CA155}" destId="{345B1823-E328-497E-B6FA-E3DB81F57054}" srcOrd="0" destOrd="0" parTransId="{34B8EBEA-795E-4D8C-A62D-C8E23B65253C}" sibTransId="{1AAF7140-9A57-4694-96BA-6C9C4DE6B4A9}"/>
    <dgm:cxn modelId="{16189CCE-66F4-450A-9F57-0B77092F3FE2}" srcId="{7161E48B-4C48-4CB3-A980-F9B8CBBC690F}" destId="{E19FFE19-1BCB-49CB-AED8-F73BA51CA155}" srcOrd="1" destOrd="0" parTransId="{48DF4BDD-2243-4F8C-A168-6DCE2E89CD39}" sibTransId="{3D328CFA-8025-4AEC-AE63-D2EE96B218C5}"/>
    <dgm:cxn modelId="{1CF03AD2-D7D4-45B9-811B-95501923A74F}" srcId="{6C0D272A-05EE-4FD1-A113-C320D3425F15}" destId="{BBC36511-0C53-4CCE-A5BE-88744C709E14}" srcOrd="2" destOrd="0" parTransId="{CB0CB32F-A51B-43A8-84F1-AB183F4A96FF}" sibTransId="{07ED0278-CEA3-4CFA-81FF-881E9D54A0B3}"/>
    <dgm:cxn modelId="{58A8A9DB-0FD9-4D9B-A772-30A0D6AC6414}" srcId="{6C0D272A-05EE-4FD1-A113-C320D3425F15}" destId="{D6E115C2-7D03-493C-8EB0-0CE1DE3FDD56}" srcOrd="1" destOrd="0" parTransId="{C7101F5F-35BC-4D0F-854B-B3692B03A1C3}" sibTransId="{535EF460-1C68-4739-9073-6F3A08661190}"/>
    <dgm:cxn modelId="{17A121DF-E099-49E2-8354-9E649E0DBAD1}" type="presOf" srcId="{F5E06848-B531-4C6F-A097-994B254D5101}" destId="{C9ECCECA-E5EB-4EEC-8ABF-661D4BAA798F}" srcOrd="0" destOrd="1" presId="urn:microsoft.com/office/officeart/2005/8/layout/vList2"/>
    <dgm:cxn modelId="{98A05EE1-5B69-4926-AAF8-622718927F61}" type="presOf" srcId="{CF231D7B-78A0-478E-B609-F61774FC2D40}" destId="{722ED0F3-D1AC-4700-BBFB-32384D38A6AF}" srcOrd="0" destOrd="3" presId="urn:microsoft.com/office/officeart/2005/8/layout/vList2"/>
    <dgm:cxn modelId="{D77DA8E2-B2BF-4D49-9362-14E5DECB6BB4}" srcId="{6C0D272A-05EE-4FD1-A113-C320D3425F15}" destId="{CF231D7B-78A0-478E-B609-F61774FC2D40}" srcOrd="3" destOrd="0" parTransId="{57FEC69D-F5B3-4AD0-98B9-B6CB075E8C49}" sibTransId="{7D6FA591-21C0-4687-AFDC-DEC6F05107A0}"/>
    <dgm:cxn modelId="{7AC854E6-A74D-49DF-9F80-9940E25EE593}" type="presOf" srcId="{7301BA83-CA2A-4A48-AA17-53BB20EF6FA5}" destId="{C9ECCECA-E5EB-4EEC-8ABF-661D4BAA798F}" srcOrd="0" destOrd="2" presId="urn:microsoft.com/office/officeart/2005/8/layout/vList2"/>
    <dgm:cxn modelId="{4163C331-5200-45B2-ADE2-5A9A2E7BFE0A}" type="presParOf" srcId="{7E9BE0BC-0B35-473C-A6C9-8BE7DF7987DA}" destId="{C47CA7E5-8E3F-4F83-811C-03537021E29D}" srcOrd="0" destOrd="0" presId="urn:microsoft.com/office/officeart/2005/8/layout/vList2"/>
    <dgm:cxn modelId="{23BA00E7-3801-42A8-8313-264960C444B4}" type="presParOf" srcId="{7E9BE0BC-0B35-473C-A6C9-8BE7DF7987DA}" destId="{722ED0F3-D1AC-4700-BBFB-32384D38A6AF}" srcOrd="1" destOrd="0" presId="urn:microsoft.com/office/officeart/2005/8/layout/vList2"/>
    <dgm:cxn modelId="{5BE032C2-CE84-4053-9A1E-2FDA52FC2251}" type="presParOf" srcId="{7E9BE0BC-0B35-473C-A6C9-8BE7DF7987DA}" destId="{BA74CB45-C3B9-4A3A-8DC7-6407D3426957}" srcOrd="2" destOrd="0" presId="urn:microsoft.com/office/officeart/2005/8/layout/vList2"/>
    <dgm:cxn modelId="{7F914625-EE5B-4992-8EAC-F16A433B77F2}" type="presParOf" srcId="{7E9BE0BC-0B35-473C-A6C9-8BE7DF7987DA}" destId="{C9ECCECA-E5EB-4EEC-8ABF-661D4BAA798F}" srcOrd="3" destOrd="0" presId="urn:microsoft.com/office/officeart/2005/8/layout/vList2"/>
    <dgm:cxn modelId="{0811DD99-5904-4BE6-B5F5-5AD0179ACD38}" type="presParOf" srcId="{7E9BE0BC-0B35-473C-A6C9-8BE7DF7987DA}" destId="{66610876-F3EF-41B5-9D7D-D888CA6BDD65}" srcOrd="4" destOrd="0" presId="urn:microsoft.com/office/officeart/2005/8/layout/vList2"/>
    <dgm:cxn modelId="{DFE3D7F6-D546-42DA-B289-91AEE68090C8}" type="presParOf" srcId="{7E9BE0BC-0B35-473C-A6C9-8BE7DF7987DA}" destId="{68E63E6F-B24A-4511-AB12-75E708A6BE7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F007C-FDB3-4A5A-ADB6-A35DA6812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1D81F-7A35-4CD3-AE74-F131800E2A9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C340DE6B-DACA-48A3-81E1-DD86186D37D2}" type="parTrans" cxnId="{70FC1759-A922-4D3B-8595-41B1725DEF2B}">
      <dgm:prSet/>
      <dgm:spPr/>
      <dgm:t>
        <a:bodyPr/>
        <a:lstStyle/>
        <a:p>
          <a:endParaRPr lang="en-US"/>
        </a:p>
      </dgm:t>
    </dgm:pt>
    <dgm:pt modelId="{E78553F7-300E-4FC2-8B17-2DBA5916ABF7}" type="sibTrans" cxnId="{70FC1759-A922-4D3B-8595-41B1725DEF2B}">
      <dgm:prSet/>
      <dgm:spPr/>
      <dgm:t>
        <a:bodyPr/>
        <a:lstStyle/>
        <a:p>
          <a:endParaRPr lang="en-US"/>
        </a:p>
      </dgm:t>
    </dgm:pt>
    <dgm:pt modelId="{9E9793A2-883F-477C-B410-E9221CA4863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1EB9AB52-B225-4DA3-80AD-6AAE6FAD462A}" type="parTrans" cxnId="{67A86C6D-E0AD-42C3-A4D8-0AA925166E69}">
      <dgm:prSet/>
      <dgm:spPr/>
      <dgm:t>
        <a:bodyPr/>
        <a:lstStyle/>
        <a:p>
          <a:endParaRPr lang="en-US"/>
        </a:p>
      </dgm:t>
    </dgm:pt>
    <dgm:pt modelId="{9143707A-E641-47F9-97F6-FFD49CAF18A8}" type="sibTrans" cxnId="{67A86C6D-E0AD-42C3-A4D8-0AA925166E69}">
      <dgm:prSet/>
      <dgm:spPr/>
      <dgm:t>
        <a:bodyPr/>
        <a:lstStyle/>
        <a:p>
          <a:endParaRPr lang="en-US"/>
        </a:p>
      </dgm:t>
    </dgm:pt>
    <dgm:pt modelId="{C8A97FEE-6151-447D-B5A4-CE3BD4445E0E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0D76F9A9-A76B-4818-9860-876CFDD6CAD4}" type="parTrans" cxnId="{5CA7CC7A-727D-4BF3-8BD7-B640E6C62F52}">
      <dgm:prSet/>
      <dgm:spPr/>
      <dgm:t>
        <a:bodyPr/>
        <a:lstStyle/>
        <a:p>
          <a:endParaRPr lang="en-US"/>
        </a:p>
      </dgm:t>
    </dgm:pt>
    <dgm:pt modelId="{7819C0A3-C4BB-4B59-996B-FE520113989B}" type="sibTrans" cxnId="{5CA7CC7A-727D-4BF3-8BD7-B640E6C62F52}">
      <dgm:prSet/>
      <dgm:spPr/>
      <dgm:t>
        <a:bodyPr/>
        <a:lstStyle/>
        <a:p>
          <a:endParaRPr lang="en-US"/>
        </a:p>
      </dgm:t>
    </dgm:pt>
    <dgm:pt modelId="{D882F188-2DDD-434B-8E7C-229748462846}">
      <dgm:prSet phldrT="[Text]" custT="1"/>
      <dgm:spPr/>
      <dgm:t>
        <a:bodyPr/>
        <a:lstStyle/>
        <a:p>
          <a:r>
            <a:rPr lang="en-US" sz="4400" dirty="0"/>
            <a:t>Contact</a:t>
          </a:r>
        </a:p>
      </dgm:t>
    </dgm:pt>
    <dgm:pt modelId="{933D84B1-234C-48DA-903F-F1B92BB377A3}" type="parTrans" cxnId="{A8582DAD-2C8C-4BEB-8B80-2F3DE24973B5}">
      <dgm:prSet/>
      <dgm:spPr/>
      <dgm:t>
        <a:bodyPr/>
        <a:lstStyle/>
        <a:p>
          <a:endParaRPr lang="en-US"/>
        </a:p>
      </dgm:t>
    </dgm:pt>
    <dgm:pt modelId="{E1C2746F-D72F-4BD2-94CD-7CF15D24229E}" type="sibTrans" cxnId="{A8582DAD-2C8C-4BEB-8B80-2F3DE24973B5}">
      <dgm:prSet/>
      <dgm:spPr/>
      <dgm:t>
        <a:bodyPr/>
        <a:lstStyle/>
        <a:p>
          <a:endParaRPr lang="en-US"/>
        </a:p>
      </dgm:t>
    </dgm:pt>
    <dgm:pt modelId="{4EC34F92-608A-4A33-AB99-4233BCB9B9ED}" type="pres">
      <dgm:prSet presAssocID="{DE3F007C-FDB3-4A5A-ADB6-A35DA681299A}" presName="linear" presStyleCnt="0">
        <dgm:presLayoutVars>
          <dgm:animLvl val="lvl"/>
          <dgm:resizeHandles val="exact"/>
        </dgm:presLayoutVars>
      </dgm:prSet>
      <dgm:spPr/>
    </dgm:pt>
    <dgm:pt modelId="{2919B10F-9CD9-430C-B3AE-6E0C941E3B34}" type="pres">
      <dgm:prSet presAssocID="{D882F188-2DDD-434B-8E7C-229748462846}" presName="parentText" presStyleLbl="node1" presStyleIdx="0" presStyleCnt="1" custScaleY="67483">
        <dgm:presLayoutVars>
          <dgm:chMax val="0"/>
          <dgm:bulletEnabled val="1"/>
        </dgm:presLayoutVars>
      </dgm:prSet>
      <dgm:spPr/>
    </dgm:pt>
    <dgm:pt modelId="{B123B3A3-1B9B-453F-B7E5-91A8BE0F4EFE}" type="pres">
      <dgm:prSet presAssocID="{D882F188-2DDD-434B-8E7C-22974846284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00444C-4949-4709-9F38-621CEBBFE634}" type="presOf" srcId="{DE3F007C-FDB3-4A5A-ADB6-A35DA681299A}" destId="{4EC34F92-608A-4A33-AB99-4233BCB9B9ED}" srcOrd="0" destOrd="0" presId="urn:microsoft.com/office/officeart/2005/8/layout/vList2"/>
    <dgm:cxn modelId="{67A86C6D-E0AD-42C3-A4D8-0AA925166E69}" srcId="{D882F188-2DDD-434B-8E7C-229748462846}" destId="{9E9793A2-883F-477C-B410-E9221CA48632}" srcOrd="1" destOrd="0" parTransId="{1EB9AB52-B225-4DA3-80AD-6AAE6FAD462A}" sibTransId="{9143707A-E641-47F9-97F6-FFD49CAF18A8}"/>
    <dgm:cxn modelId="{70FC1759-A922-4D3B-8595-41B1725DEF2B}" srcId="{D882F188-2DDD-434B-8E7C-229748462846}" destId="{9F91D81F-7A35-4CD3-AE74-F131800E2A92}" srcOrd="0" destOrd="0" parTransId="{C340DE6B-DACA-48A3-81E1-DD86186D37D2}" sibTransId="{E78553F7-300E-4FC2-8B17-2DBA5916ABF7}"/>
    <dgm:cxn modelId="{5CA7CC7A-727D-4BF3-8BD7-B640E6C62F52}" srcId="{D882F188-2DDD-434B-8E7C-229748462846}" destId="{C8A97FEE-6151-447D-B5A4-CE3BD4445E0E}" srcOrd="2" destOrd="0" parTransId="{0D76F9A9-A76B-4818-9860-876CFDD6CAD4}" sibTransId="{7819C0A3-C4BB-4B59-996B-FE520113989B}"/>
    <dgm:cxn modelId="{3EC4DE88-1EE7-43E1-B587-3D24CEC6019A}" type="presOf" srcId="{C8A97FEE-6151-447D-B5A4-CE3BD4445E0E}" destId="{B123B3A3-1B9B-453F-B7E5-91A8BE0F4EFE}" srcOrd="0" destOrd="2" presId="urn:microsoft.com/office/officeart/2005/8/layout/vList2"/>
    <dgm:cxn modelId="{A8582DAD-2C8C-4BEB-8B80-2F3DE24973B5}" srcId="{DE3F007C-FDB3-4A5A-ADB6-A35DA681299A}" destId="{D882F188-2DDD-434B-8E7C-229748462846}" srcOrd="0" destOrd="0" parTransId="{933D84B1-234C-48DA-903F-F1B92BB377A3}" sibTransId="{E1C2746F-D72F-4BD2-94CD-7CF15D24229E}"/>
    <dgm:cxn modelId="{CBF54CBB-E202-42D4-BD63-06E0CAC4C7C2}" type="presOf" srcId="{D882F188-2DDD-434B-8E7C-229748462846}" destId="{2919B10F-9CD9-430C-B3AE-6E0C941E3B34}" srcOrd="0" destOrd="0" presId="urn:microsoft.com/office/officeart/2005/8/layout/vList2"/>
    <dgm:cxn modelId="{9BC408BC-9C46-4E26-A689-478581B83E0B}" type="presOf" srcId="{9F91D81F-7A35-4CD3-AE74-F131800E2A92}" destId="{B123B3A3-1B9B-453F-B7E5-91A8BE0F4EFE}" srcOrd="0" destOrd="0" presId="urn:microsoft.com/office/officeart/2005/8/layout/vList2"/>
    <dgm:cxn modelId="{19BE43C9-0657-426B-B590-CDAE6334233A}" type="presOf" srcId="{9E9793A2-883F-477C-B410-E9221CA48632}" destId="{B123B3A3-1B9B-453F-B7E5-91A8BE0F4EFE}" srcOrd="0" destOrd="1" presId="urn:microsoft.com/office/officeart/2005/8/layout/vList2"/>
    <dgm:cxn modelId="{80AB7AD7-F19F-4F28-B591-A664C8ECA44E}" type="presParOf" srcId="{4EC34F92-608A-4A33-AB99-4233BCB9B9ED}" destId="{2919B10F-9CD9-430C-B3AE-6E0C941E3B34}" srcOrd="0" destOrd="0" presId="urn:microsoft.com/office/officeart/2005/8/layout/vList2"/>
    <dgm:cxn modelId="{1846052A-5DC3-487E-8C07-FB0F5868B8E7}" type="presParOf" srcId="{4EC34F92-608A-4A33-AB99-4233BCB9B9ED}" destId="{B123B3A3-1B9B-453F-B7E5-91A8BE0F4E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CA7E5-8E3F-4F83-811C-03537021E29D}">
      <dsp:nvSpPr>
        <dsp:cNvPr id="0" name=""/>
        <dsp:cNvSpPr/>
      </dsp:nvSpPr>
      <dsp:spPr>
        <a:xfrm>
          <a:off x="0" y="0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Synthesis Problem</a:t>
          </a:r>
        </a:p>
      </dsp:txBody>
      <dsp:txXfrm>
        <a:off x="28100" y="28100"/>
        <a:ext cx="10459400" cy="519439"/>
      </dsp:txXfrm>
    </dsp:sp>
    <dsp:sp modelId="{722ED0F3-D1AC-4700-BBFB-32384D38A6AF}">
      <dsp:nvSpPr>
        <dsp:cNvPr id="0" name=""/>
        <dsp:cNvSpPr/>
      </dsp:nvSpPr>
      <dsp:spPr>
        <a:xfrm>
          <a:off x="0" y="605081"/>
          <a:ext cx="105156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Given a function 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Fixed: </a:t>
          </a:r>
          <a:r>
            <a:rPr lang="en-US" sz="1900" kern="1200" dirty="0" err="1"/>
            <a:t>fanin</a:t>
          </a:r>
          <a:r>
            <a:rPr lang="en-US" sz="1900" kern="1200" dirty="0"/>
            <a:t> </a:t>
          </a:r>
          <a:r>
            <a:rPr lang="en-US" sz="1900" i="1" kern="1200" dirty="0"/>
            <a:t>k</a:t>
          </a:r>
          <a:r>
            <a:rPr lang="en-US" sz="1900" i="0" kern="1200" dirty="0"/>
            <a:t> </a:t>
          </a:r>
          <a:r>
            <a:rPr lang="en-US" sz="1900" kern="1200" dirty="0"/>
            <a:t>&amp; number of gates </a:t>
          </a:r>
          <a:r>
            <a:rPr lang="en-US" sz="1900" i="1" kern="1200" dirty="0"/>
            <a:t>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Find as many possible networks with </a:t>
          </a:r>
          <a:r>
            <a:rPr lang="en-US" sz="1900" i="1" kern="1200" dirty="0"/>
            <a:t>r</a:t>
          </a:r>
          <a:r>
            <a:rPr lang="en-US" sz="1900" i="0" kern="1200" dirty="0"/>
            <a:t> gates and </a:t>
          </a:r>
          <a:r>
            <a:rPr lang="en-US" sz="1900" i="0" kern="1200" dirty="0" err="1"/>
            <a:t>fanin</a:t>
          </a:r>
          <a:r>
            <a:rPr lang="en-US" sz="1900" i="0" kern="1200" dirty="0"/>
            <a:t> </a:t>
          </a:r>
          <a:r>
            <a:rPr lang="en-US" sz="1900" i="1" kern="1200" dirty="0"/>
            <a:t>r</a:t>
          </a:r>
          <a:r>
            <a:rPr lang="en-US" sz="1900" i="0" kern="1200" dirty="0"/>
            <a:t> as possible</a:t>
          </a:r>
          <a:endParaRPr lang="en-US" sz="1900" i="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i="0" u="sng" kern="1200" dirty="0">
              <a:solidFill>
                <a:srgbClr val="FF0000"/>
              </a:solidFill>
            </a:rPr>
            <a:t>Time budget</a:t>
          </a:r>
          <a:r>
            <a:rPr lang="en-US" sz="1900" i="0" kern="1200" dirty="0"/>
            <a:t>: one hour</a:t>
          </a:r>
        </a:p>
      </dsp:txBody>
      <dsp:txXfrm>
        <a:off x="0" y="605081"/>
        <a:ext cx="10515600" cy="1316520"/>
      </dsp:txXfrm>
    </dsp:sp>
    <dsp:sp modelId="{BA74CB45-C3B9-4A3A-8DC7-6407D3426957}">
      <dsp:nvSpPr>
        <dsp:cNvPr id="0" name=""/>
        <dsp:cNvSpPr/>
      </dsp:nvSpPr>
      <dsp:spPr>
        <a:xfrm>
          <a:off x="0" y="1921512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Additional constraints</a:t>
          </a:r>
        </a:p>
      </dsp:txBody>
      <dsp:txXfrm>
        <a:off x="28100" y="1949612"/>
        <a:ext cx="10459400" cy="519439"/>
      </dsp:txXfrm>
    </dsp:sp>
    <dsp:sp modelId="{C9ECCECA-E5EB-4EEC-8ABF-661D4BAA798F}">
      <dsp:nvSpPr>
        <dsp:cNvPr id="0" name=""/>
        <dsp:cNvSpPr/>
      </dsp:nvSpPr>
      <dsp:spPr>
        <a:xfrm>
          <a:off x="0" y="2497241"/>
          <a:ext cx="105156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i="1" kern="1200" dirty="0"/>
            <a:t>Normal(</a:t>
          </a:r>
          <a:r>
            <a:rPr lang="en-US" sz="1900" i="1" kern="1200" dirty="0" err="1"/>
            <a:t>ized</a:t>
          </a:r>
          <a:r>
            <a:rPr lang="en-US" sz="1900" i="1" kern="1200" dirty="0"/>
            <a:t>)</a:t>
          </a:r>
          <a:r>
            <a:rPr lang="en-US" sz="1900" kern="1200" dirty="0"/>
            <a:t> Boolean networks (i.e. g(0, …, 0) = 0)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Gates inputs lexicographically ordered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Gate functions lexicographically ordered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0" y="2497241"/>
        <a:ext cx="10515600" cy="1316520"/>
      </dsp:txXfrm>
    </dsp:sp>
    <dsp:sp modelId="{66610876-F3EF-41B5-9D7D-D888CA6BDD65}">
      <dsp:nvSpPr>
        <dsp:cNvPr id="0" name=""/>
        <dsp:cNvSpPr/>
      </dsp:nvSpPr>
      <dsp:spPr>
        <a:xfrm>
          <a:off x="0" y="3813755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Our Solution</a:t>
          </a:r>
        </a:p>
      </dsp:txBody>
      <dsp:txXfrm>
        <a:off x="28100" y="3841855"/>
        <a:ext cx="10459400" cy="519439"/>
      </dsp:txXfrm>
    </dsp:sp>
    <dsp:sp modelId="{68E63E6F-B24A-4511-AB12-75E708A6BE7F}">
      <dsp:nvSpPr>
        <dsp:cNvPr id="0" name=""/>
        <dsp:cNvSpPr/>
      </dsp:nvSpPr>
      <dsp:spPr>
        <a:xfrm>
          <a:off x="0" y="4397241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SAT-based exact synthesis</a:t>
          </a:r>
        </a:p>
      </dsp:txBody>
      <dsp:txXfrm>
        <a:off x="0" y="4397241"/>
        <a:ext cx="10515600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B10F-9CD9-430C-B3AE-6E0C941E3B34}">
      <dsp:nvSpPr>
        <dsp:cNvPr id="0" name=""/>
        <dsp:cNvSpPr/>
      </dsp:nvSpPr>
      <dsp:spPr>
        <a:xfrm>
          <a:off x="0" y="23014"/>
          <a:ext cx="10515600" cy="808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Contact</a:t>
          </a:r>
        </a:p>
      </dsp:txBody>
      <dsp:txXfrm>
        <a:off x="39468" y="62482"/>
        <a:ext cx="10436664" cy="729564"/>
      </dsp:txXfrm>
    </dsp:sp>
    <dsp:sp modelId="{B123B3A3-1B9B-453F-B7E5-91A8BE0F4EFE}">
      <dsp:nvSpPr>
        <dsp:cNvPr id="0" name=""/>
        <dsp:cNvSpPr/>
      </dsp:nvSpPr>
      <dsp:spPr>
        <a:xfrm>
          <a:off x="0" y="831515"/>
          <a:ext cx="1051560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1280" rIns="455168" bIns="8128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5000" kern="1200" dirty="0"/>
        </a:p>
      </dsp:txBody>
      <dsp:txXfrm>
        <a:off x="0" y="831515"/>
        <a:ext cx="10515600" cy="258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9A29-13E9-4BBC-89C5-F441E8C3DCE3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DAC29-A211-4FD2-A70D-67D2BA36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02F3-CFFD-4EB8-BEB3-DB4C029A1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50ED-E106-4AD7-8124-4D959D05B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EAC7-C1BD-48BF-9B2B-A6C5C2EB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CA40-9FA5-4EBF-A11A-B5152322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3C65-06F5-461D-9F40-B5E07A11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1660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113A-6B1A-44E3-B26A-DF25188A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CC05A-74A6-471E-92D4-1A9E1222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7E05-CC1E-47EC-B3DC-A33C4749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A72A-46D4-45B4-BF9E-ACF9AA90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3210-FAA7-419E-AC20-EC155A7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3530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40C9A-95C7-4C84-8830-BE2E3EEEC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642BB-ACF6-4B62-9D31-52AEA182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0775-CCF6-44A9-8AA0-4F6D3C84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A13A-C85D-4239-9133-BC8980B3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3040-4A78-448A-8A47-766CD5A7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3954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F9AF-08A3-4EBE-BDBA-DEE2D9C8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365F-9B1A-4CF2-AF5A-45FC1687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A61C-8477-4CB7-87DC-701A32BD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C626-964D-4BDF-9ED1-469A7D6C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CD7-9D70-4A90-A77C-E9565430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85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EA6C-AB80-4D7B-90B7-2AC8471F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7B2E-366F-4406-AF9C-E8394BDE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5B9B-F78F-4DED-A794-CFB9170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7BA4-565D-419C-B150-C5A854DD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A85F-9E66-48FE-B9EF-28BF6D1B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604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0646-A526-4E42-ABD9-1C0C1F21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D920-E26C-41C3-9D17-679CB3B4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0C9B-5DEB-4E08-8D45-DC6F65B8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938-506B-4254-A8C6-38CEF88A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CFEF9-C8A4-4D46-B411-BC0F58D9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9F478-C9C1-43C6-A83F-722146F6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618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6430-B9A2-464D-80E0-EE1150E3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1143-CEC7-49A6-B934-DCB080FF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D33E-E04B-44AE-9C0D-2ADFA7931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D672A-DF3D-4B7D-B5BA-F0335121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7885-EB73-4DB3-9E5D-A05EA36CD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3FB90-C332-47AE-B514-1EA72D78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7188C-02E8-4F38-B964-511CCE97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3A64-9901-4926-BA29-1E29AB7B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282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D87B-1444-4A3E-8FD6-75F00B6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8C18D-82F5-4F9F-8C71-B1B5DBA0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1DA38-38F1-406E-9749-1194E04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20494-B35D-49F7-97D5-9466D2B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78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8F2EC-BE9D-42E1-9630-05F8E713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C2749-84D0-4733-99F0-4E874756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DF1CA-7667-411D-A537-7FF98BC3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816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F9E6-9160-46F1-95EA-B949629A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3E3B-F5D7-4231-B610-31708974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062B-D7FF-4279-BDB6-593834C2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9DA9E-1CEB-4A09-ADC6-467D76C3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2E48-FA4C-4265-AC0D-1A063273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742F3-5AA1-4EBE-BA7A-1247DFF2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922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1EE2-F2C7-4D0B-968A-E586B266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750FB-090C-459C-BA4B-E8EE7780B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1ACE3-D4B2-4055-B9AF-EFD55359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EC4F-F0BE-4142-A3B8-3E228011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54801-9147-4CFE-A415-36AB2D78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E197-6285-4F46-BD9F-DA77A786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6832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C29DA-88E4-4049-84AC-1363EC9C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09251-80EA-4531-84AE-D39FF2D9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22D7-7530-478E-BB13-529C675ED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D204-C646-4B6B-8512-A09672B0BD7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5733-17CF-4D83-9FDA-67277BAAF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6D2B-EE1D-4634-899E-53CF10BA6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B470-2879-45FE-8829-8444CD7B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haaswijk/percy-shell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hyperlink" Target="https://whaaswijk.github.io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hyperlink" Target="mailto:winston.haaswijk@epfl.ch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6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ABD26-81C7-4E33-8CD3-A322ADA6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6" y="2191858"/>
            <a:ext cx="7496287" cy="1355750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IWLS’18 Programming Contest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1E8A-48D1-478A-A9E4-31FB8E05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116" y="3608516"/>
            <a:ext cx="8343836" cy="1074803"/>
          </a:xfrm>
        </p:spPr>
        <p:txBody>
          <a:bodyPr>
            <a:noAutofit/>
          </a:bodyPr>
          <a:lstStyle/>
          <a:p>
            <a:pPr algn="l"/>
            <a:r>
              <a:rPr lang="en-GB" sz="1400" dirty="0"/>
              <a:t>Giulia </a:t>
            </a:r>
            <a:r>
              <a:rPr lang="en-GB" sz="1400" dirty="0" err="1"/>
              <a:t>Meuli</a:t>
            </a:r>
            <a:r>
              <a:rPr lang="en-GB" sz="1400" dirty="0"/>
              <a:t>, </a:t>
            </a:r>
            <a:r>
              <a:rPr lang="en-GB" sz="1400" u="sng" dirty="0"/>
              <a:t>Winston Haaswijk</a:t>
            </a:r>
            <a:r>
              <a:rPr lang="en-GB" sz="1400" dirty="0"/>
              <a:t>, </a:t>
            </a:r>
            <a:r>
              <a:rPr lang="en-GB" sz="1400" dirty="0" err="1"/>
              <a:t>Fereshte</a:t>
            </a:r>
            <a:r>
              <a:rPr lang="en-GB" sz="1400" dirty="0"/>
              <a:t> </a:t>
            </a:r>
            <a:r>
              <a:rPr lang="en-GB" sz="1400" dirty="0" err="1"/>
              <a:t>Mozafari</a:t>
            </a:r>
            <a:r>
              <a:rPr lang="en-GB" sz="1400" dirty="0"/>
              <a:t>, Bruno Schmitt, Eleonora Testa</a:t>
            </a:r>
          </a:p>
          <a:p>
            <a:pPr algn="l"/>
            <a:endParaRPr lang="en-US" sz="1400" baseline="30000" dirty="0"/>
          </a:p>
          <a:p>
            <a:pPr algn="l"/>
            <a:r>
              <a:rPr lang="en-US" sz="1400" dirty="0"/>
              <a:t>Integrated Systems Laboratory, EPFL</a:t>
            </a:r>
            <a:endParaRPr lang="en-US" sz="1400" baseline="30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4B5E7-7434-4525-B141-6CEC64EB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81" y="419182"/>
            <a:ext cx="2692883" cy="12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8"/>
    </mc:Choice>
    <mc:Fallback xmlns="">
      <p:transition advTm="13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93B-47D2-4617-B1FC-0B1DFE1C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4C186-44A2-4890-9E91-0C481F319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119123"/>
              </p:ext>
            </p:extLst>
          </p:nvPr>
        </p:nvGraphicFramePr>
        <p:xfrm>
          <a:off x="838200" y="1454486"/>
          <a:ext cx="10515600" cy="482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3363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4CB45-C3B9-4A3A-8DC7-6407D3426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BA74CB45-C3B9-4A3A-8DC7-6407D34269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A74CB45-C3B9-4A3A-8DC7-6407D3426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BA74CB45-C3B9-4A3A-8DC7-6407D3426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CCECA-E5EB-4EEC-8ABF-661D4BAA7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9ECCECA-E5EB-4EEC-8ABF-661D4BAA7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C9ECCECA-E5EB-4EEC-8ABF-661D4BAA7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C9ECCECA-E5EB-4EEC-8ABF-661D4BAA7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610876-F3EF-41B5-9D7D-D888CA6BD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66610876-F3EF-41B5-9D7D-D888CA6BDD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66610876-F3EF-41B5-9D7D-D888CA6BD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66610876-F3EF-41B5-9D7D-D888CA6BD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E63E6F-B24A-4511-AB12-75E708A6B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68E63E6F-B24A-4511-AB12-75E708A6BE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68E63E6F-B24A-4511-AB12-75E708A6B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68E63E6F-B24A-4511-AB12-75E708A6B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>
            <a:extLst>
              <a:ext uri="{FF2B5EF4-FFF2-40B4-BE49-F238E27FC236}">
                <a16:creationId xmlns:a16="http://schemas.microsoft.com/office/drawing/2014/main" id="{3A02865C-91CD-4581-9C9D-3A77C85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190C157-F290-46B0-864B-EA4E5156E281}"/>
              </a:ext>
            </a:extLst>
          </p:cNvPr>
          <p:cNvSpPr>
            <a:spLocks noChangeAspect="1"/>
          </p:cNvSpPr>
          <p:nvPr/>
        </p:nvSpPr>
        <p:spPr>
          <a:xfrm>
            <a:off x="5790998" y="2305952"/>
            <a:ext cx="3708004" cy="286590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3. Solve  </a:t>
            </a:r>
            <a:r>
              <a:rPr lang="en-GB" b="1" i="1" dirty="0">
                <a:solidFill>
                  <a:schemeClr val="tx1"/>
                </a:solidFill>
              </a:rPr>
              <a:t>F(f, k, r)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7F396-0DBD-4B5C-9A20-52D0FD470533}"/>
              </a:ext>
            </a:extLst>
          </p:cNvPr>
          <p:cNvSpPr txBox="1"/>
          <p:nvPr/>
        </p:nvSpPr>
        <p:spPr>
          <a:xfrm>
            <a:off x="6559920" y="5409600"/>
            <a:ext cx="10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UNSAT</a:t>
            </a:r>
            <a:endParaRPr lang="en-US" sz="24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5E363C2-CAA3-4348-AA4E-521496FBEF4E}"/>
              </a:ext>
            </a:extLst>
          </p:cNvPr>
          <p:cNvSpPr/>
          <p:nvPr/>
        </p:nvSpPr>
        <p:spPr>
          <a:xfrm>
            <a:off x="9309098" y="5634813"/>
            <a:ext cx="2765685" cy="4754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5. </a:t>
            </a:r>
            <a:r>
              <a:rPr lang="en-GB" b="1" i="1" dirty="0">
                <a:solidFill>
                  <a:schemeClr val="tx1"/>
                </a:solidFill>
              </a:rPr>
              <a:t>F’(f, k, r)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i="1" dirty="0">
                <a:solidFill>
                  <a:schemeClr val="tx1"/>
                </a:solidFill>
              </a:rPr>
              <a:t>F(f, k, r)</a:t>
            </a:r>
            <a:r>
              <a:rPr lang="en-GB" dirty="0">
                <a:solidFill>
                  <a:schemeClr val="tx1"/>
                </a:solidFill>
              </a:rPr>
              <a:t> &amp; </a:t>
            </a:r>
            <a:r>
              <a:rPr lang="en-GB" b="1" i="1" dirty="0">
                <a:solidFill>
                  <a:schemeClr val="tx1"/>
                </a:solidFill>
              </a:rPr>
              <a:t>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6ECD58AB-5536-487B-945A-C5A86FF5A672}"/>
              </a:ext>
            </a:extLst>
          </p:cNvPr>
          <p:cNvSpPr/>
          <p:nvPr/>
        </p:nvSpPr>
        <p:spPr>
          <a:xfrm>
            <a:off x="6262156" y="645725"/>
            <a:ext cx="2765685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1. Given </a:t>
            </a:r>
            <a:r>
              <a:rPr lang="en-GB" i="1" dirty="0">
                <a:solidFill>
                  <a:schemeClr val="tx1"/>
                </a:solidFill>
              </a:rPr>
              <a:t>f, k,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63EA8651-55AC-4E71-ACF3-69BD18BEFB53}"/>
              </a:ext>
            </a:extLst>
          </p:cNvPr>
          <p:cNvSpPr/>
          <p:nvPr/>
        </p:nvSpPr>
        <p:spPr>
          <a:xfrm>
            <a:off x="3488613" y="5633521"/>
            <a:ext cx="2765686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4. No more solutions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6ABDF-87BA-4DA7-85EC-276F75B5607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644999" y="1121213"/>
            <a:ext cx="1" cy="356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204FEEA-44AE-415B-A434-F943FE867E81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9147518" y="4090389"/>
            <a:ext cx="1895909" cy="1192939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85A9977-8780-4E23-8A88-752709EE9DA0}"/>
              </a:ext>
            </a:extLst>
          </p:cNvPr>
          <p:cNvSpPr/>
          <p:nvPr/>
        </p:nvSpPr>
        <p:spPr>
          <a:xfrm>
            <a:off x="6262157" y="1477829"/>
            <a:ext cx="2765685" cy="47150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2. Generate </a:t>
            </a:r>
            <a:r>
              <a:rPr lang="en-GB" b="1" i="1" dirty="0">
                <a:solidFill>
                  <a:schemeClr val="tx1"/>
                </a:solidFill>
              </a:rPr>
              <a:t>F(f, k, r)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C76D6-DEFA-409B-BE1F-4B5D66B9006C}"/>
              </a:ext>
            </a:extLst>
          </p:cNvPr>
          <p:cNvSpPr txBox="1"/>
          <p:nvPr/>
        </p:nvSpPr>
        <p:spPr>
          <a:xfrm>
            <a:off x="8116160" y="5409600"/>
            <a:ext cx="158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SAT</a:t>
            </a:r>
            <a:endParaRPr lang="en-US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EF485B-9622-43A6-895C-0F6B783DB26F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7645000" y="1949336"/>
            <a:ext cx="0" cy="356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ED1593-5061-4F68-A424-764530CCDF27}"/>
              </a:ext>
            </a:extLst>
          </p:cNvPr>
          <p:cNvSpPr txBox="1"/>
          <p:nvPr/>
        </p:nvSpPr>
        <p:spPr>
          <a:xfrm>
            <a:off x="838200" y="1686740"/>
            <a:ext cx="5836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Given a new function and 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initial CNF encoding </a:t>
            </a:r>
            <a:r>
              <a:rPr lang="en-US" b="1" i="1" dirty="0"/>
              <a:t>F(f, k, r)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Solve CNF formula with SAT solver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UNSAT: we are sure that no more solutions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SAT: </a:t>
            </a:r>
          </a:p>
          <a:p>
            <a:pPr lvl="1"/>
            <a:r>
              <a:rPr lang="en-US" dirty="0"/>
              <a:t>- add clause </a:t>
            </a:r>
            <a:r>
              <a:rPr lang="en-US" b="1" i="1" dirty="0"/>
              <a:t>C</a:t>
            </a:r>
            <a:r>
              <a:rPr lang="en-US" dirty="0"/>
              <a:t> which blocks the current solution</a:t>
            </a:r>
          </a:p>
          <a:p>
            <a:pPr lvl="1"/>
            <a:r>
              <a:rPr lang="en-US" dirty="0"/>
              <a:t>- Go to 3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7F34B86-F52E-4BD7-AAF9-6F6CBE6ED7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6700" y="4690159"/>
            <a:ext cx="700700" cy="1664097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F13F0A6-3BB5-48CC-B979-6F5D8C25CE09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5400000">
            <a:off x="6599946" y="4826210"/>
            <a:ext cx="699409" cy="139070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05F4E39-381D-4D7E-BF18-07DC99531B24}"/>
              </a:ext>
            </a:extLst>
          </p:cNvPr>
          <p:cNvSpPr txBox="1"/>
          <p:nvPr/>
        </p:nvSpPr>
        <p:spPr>
          <a:xfrm>
            <a:off x="838200" y="4437938"/>
            <a:ext cx="5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Repeat steps 3-5 until UNSAT or time budget runs out</a:t>
            </a:r>
          </a:p>
        </p:txBody>
      </p:sp>
    </p:spTree>
    <p:extLst>
      <p:ext uri="{BB962C8B-B14F-4D97-AF65-F5344CB8AC3E}">
        <p14:creationId xmlns:p14="http://schemas.microsoft.com/office/powerpoint/2010/main" val="29660531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2" grpId="0" animBg="1"/>
      <p:bldP spid="13" grpId="0"/>
      <p:bldP spid="42" grpId="0" uiExpand="1" build="p"/>
      <p:bldP spid="1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91676-902D-434B-9AF6-84A434DC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22" y="1825625"/>
            <a:ext cx="10527678" cy="1541519"/>
          </a:xfrm>
        </p:spPr>
        <p:txBody>
          <a:bodyPr/>
          <a:lstStyle/>
          <a:p>
            <a:r>
              <a:rPr lang="en-US" dirty="0"/>
              <a:t>Our solution has been implemented on top of the </a:t>
            </a:r>
            <a:r>
              <a:rPr lang="en-US" i="1" dirty="0" err="1"/>
              <a:t>percy</a:t>
            </a:r>
            <a:r>
              <a:rPr lang="en-US" dirty="0"/>
              <a:t> library</a:t>
            </a:r>
          </a:p>
          <a:p>
            <a:r>
              <a:rPr lang="en-US" dirty="0"/>
              <a:t>We created a command-line interface using </a:t>
            </a:r>
            <a:r>
              <a:rPr lang="en-US" i="1" dirty="0" err="1"/>
              <a:t>alice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14A1702-C527-4653-BA9D-6740B6DB68C3}"/>
              </a:ext>
            </a:extLst>
          </p:cNvPr>
          <p:cNvSpPr txBox="1">
            <a:spLocks/>
          </p:cNvSpPr>
          <p:nvPr/>
        </p:nvSpPr>
        <p:spPr>
          <a:xfrm>
            <a:off x="911051" y="53788"/>
            <a:ext cx="10357819" cy="6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Create specification</a:t>
            </a:r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synth_spec.add_colex_clauses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synth_spec.add_lex_clauses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synth_spec.fanin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fanin_size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synth_spec.initial_steps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gates_size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c;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Holds the synthesized network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cmsat_wrapper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solver;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Use the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CryptoMinisat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solver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knuth_encoder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encoder(solver);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Knuth's CNF encoding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Enumerate solutions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next_solution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c, solver, encoder) == </a:t>
            </a:r>
            <a:r>
              <a:rPr lang="en-GB" dirty="0">
                <a:solidFill>
                  <a:srgbClr val="2F4F4F"/>
                </a:solidFill>
                <a:latin typeface="Consolas" panose="020B0609020204030204" pitchFamily="49" charset="0"/>
              </a:rPr>
              <a:t>success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nr_solutions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Give feedback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c.satisfies_spec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 {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Only write correct solutions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to_iwls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CF59-A5C0-4340-8C65-2808FD98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22" y="332852"/>
            <a:ext cx="10527678" cy="1325563"/>
          </a:xfrm>
        </p:spPr>
        <p:txBody>
          <a:bodyPr/>
          <a:lstStyle/>
          <a:p>
            <a:r>
              <a:rPr lang="en-US" dirty="0" err="1"/>
              <a:t>percy</a:t>
            </a:r>
            <a:r>
              <a:rPr lang="en-US" dirty="0"/>
              <a:t> implementation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D01887-09FC-4B7B-983B-49B625E8CB5D}"/>
              </a:ext>
            </a:extLst>
          </p:cNvPr>
          <p:cNvGrpSpPr/>
          <p:nvPr/>
        </p:nvGrpSpPr>
        <p:grpSpPr>
          <a:xfrm>
            <a:off x="3716688" y="3422557"/>
            <a:ext cx="4753172" cy="2331923"/>
            <a:chOff x="3891993" y="3295235"/>
            <a:chExt cx="4747719" cy="23319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A114DE-B1AA-4D82-BD82-052ED813D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93" y="3295235"/>
              <a:ext cx="2320491" cy="23319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160DE7-F023-4ABF-B2CF-9CBF25DAB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77" r="27873"/>
            <a:stretch/>
          </p:blipFill>
          <p:spPr>
            <a:xfrm>
              <a:off x="6356143" y="3295235"/>
              <a:ext cx="2283569" cy="2331923"/>
            </a:xfrm>
            <a:prstGeom prst="rect">
              <a:avLst/>
            </a:prstGeom>
          </p:spPr>
        </p:pic>
      </p:grp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E4ABCB6-15B8-4099-B497-48747D695232}"/>
              </a:ext>
            </a:extLst>
          </p:cNvPr>
          <p:cNvSpPr txBox="1">
            <a:spLocks/>
          </p:cNvSpPr>
          <p:nvPr/>
        </p:nvSpPr>
        <p:spPr>
          <a:xfrm>
            <a:off x="911050" y="53788"/>
            <a:ext cx="10357819" cy="6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Create specification</a:t>
            </a:r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synth_spec.add_colex_clauses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synth_spec.add_lex_clauses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synth_spec.fanin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fanin_size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synth_spec.initial_steps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gates_size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c;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Holds the synthesized network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bsat_wrapper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solver;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Use ABC’s bsat2 solver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knuth_encoder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encoder(solver);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Knuth's CNF encoding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Enumerate solutions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next_solution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c, solver, encoder) == </a:t>
            </a:r>
            <a:r>
              <a:rPr lang="en-GB" dirty="0">
                <a:solidFill>
                  <a:srgbClr val="2F4F4F"/>
                </a:solidFill>
                <a:latin typeface="Consolas" panose="020B0609020204030204" pitchFamily="49" charset="0"/>
              </a:rPr>
              <a:t>success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nr_solutions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Give feedback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c.satisfies_spec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synth_spec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 {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Only write correct solutions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to_iwls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45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263445-BD87-4FEA-A08C-07668D05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81" y="1001819"/>
            <a:ext cx="8866638" cy="485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E87E6-8997-480C-BAEE-EDB0251BE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81" y="1001819"/>
            <a:ext cx="8866638" cy="4854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EB5B5B-2085-4510-83F8-5420CC05E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81" y="1001819"/>
            <a:ext cx="886663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760C5-5474-4BA6-8A82-79FAC4120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277113"/>
              </p:ext>
            </p:extLst>
          </p:nvPr>
        </p:nvGraphicFramePr>
        <p:xfrm>
          <a:off x="826770" y="1825625"/>
          <a:ext cx="10515600" cy="343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471C18-10C1-40A7-A2DD-4DAC1C4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8AC393-EF99-49FB-85F8-5B39BE2B5623}"/>
              </a:ext>
            </a:extLst>
          </p:cNvPr>
          <p:cNvGrpSpPr/>
          <p:nvPr/>
        </p:nvGrpSpPr>
        <p:grpSpPr>
          <a:xfrm>
            <a:off x="1072515" y="3591931"/>
            <a:ext cx="9090660" cy="657761"/>
            <a:chOff x="487680" y="5901690"/>
            <a:chExt cx="9090660" cy="6577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31E334-4C29-489D-BE84-C6199256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5949851"/>
              <a:ext cx="609600" cy="609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1CCEA7-5104-4D30-AF27-F13432E50D2B}"/>
                </a:ext>
              </a:extLst>
            </p:cNvPr>
            <p:cNvSpPr txBox="1"/>
            <p:nvPr/>
          </p:nvSpPr>
          <p:spPr>
            <a:xfrm>
              <a:off x="1097280" y="5901690"/>
              <a:ext cx="8481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600" dirty="0">
                  <a:hlinkClick r:id="rId8"/>
                </a:rPr>
                <a:t>https://github.com/whaaswijk/percy-shell</a:t>
              </a:r>
              <a:endParaRPr lang="en-US" sz="36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CBB5B1D-DC12-4766-9844-BFC464C94F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5" y="2854989"/>
            <a:ext cx="646331" cy="646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ABF531-833D-4E7E-B58A-71BA080CCEC2}"/>
              </a:ext>
            </a:extLst>
          </p:cNvPr>
          <p:cNvSpPr txBox="1"/>
          <p:nvPr/>
        </p:nvSpPr>
        <p:spPr>
          <a:xfrm>
            <a:off x="1718846" y="2809393"/>
            <a:ext cx="848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hlinkClick r:id="rId10"/>
              </a:rPr>
              <a:t>winston.haaswijk@epfl.ch</a:t>
            </a:r>
            <a:r>
              <a:rPr lang="en-US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4CABB-837D-4D77-805D-6616F32B7A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5" y="4360313"/>
            <a:ext cx="649224" cy="6492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21D542-A940-42C0-B108-E8DE16B4DDFF}"/>
              </a:ext>
            </a:extLst>
          </p:cNvPr>
          <p:cNvSpPr txBox="1"/>
          <p:nvPr/>
        </p:nvSpPr>
        <p:spPr>
          <a:xfrm>
            <a:off x="1682114" y="4348883"/>
            <a:ext cx="926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hlinkClick r:id="rId12"/>
              </a:rPr>
              <a:t>https://whaaswijk.github.io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9693084"/>
      </p:ext>
    </p:extLst>
  </p:cSld>
  <p:clrMapOvr>
    <a:masterClrMapping/>
  </p:clrMapOvr>
  <p:transition spd="slow" advTm="14722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601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IWLS’18 Programming Contest</vt:lpstr>
      <vt:lpstr>Objective</vt:lpstr>
      <vt:lpstr>Our Approach</vt:lpstr>
      <vt:lpstr>percy implementation</vt:lpstr>
      <vt:lpstr>PowerPoint Presentation</vt:lpstr>
      <vt:lpstr>Thanks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IWLS’18 Programming Contest</dc:title>
  <dc:creator>Winston Haaswijk</dc:creator>
  <cp:lastModifiedBy>Winston Haaswijk</cp:lastModifiedBy>
  <cp:revision>51</cp:revision>
  <dcterms:created xsi:type="dcterms:W3CDTF">2018-06-23T02:07:08Z</dcterms:created>
  <dcterms:modified xsi:type="dcterms:W3CDTF">2018-06-23T18:25:10Z</dcterms:modified>
</cp:coreProperties>
</file>