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48" r:id="rId2"/>
  </p:sldMasterIdLst>
  <p:notesMasterIdLst>
    <p:notesMasterId r:id="rId42"/>
  </p:notesMasterIdLst>
  <p:handoutMasterIdLst>
    <p:handoutMasterId r:id="rId43"/>
  </p:handoutMasterIdLst>
  <p:sldIdLst>
    <p:sldId id="311" r:id="rId3"/>
    <p:sldId id="312" r:id="rId4"/>
    <p:sldId id="314" r:id="rId5"/>
    <p:sldId id="315" r:id="rId6"/>
    <p:sldId id="324" r:id="rId7"/>
    <p:sldId id="318" r:id="rId8"/>
    <p:sldId id="316" r:id="rId9"/>
    <p:sldId id="317" r:id="rId10"/>
    <p:sldId id="322" r:id="rId11"/>
    <p:sldId id="320" r:id="rId12"/>
    <p:sldId id="319" r:id="rId13"/>
    <p:sldId id="323" r:id="rId14"/>
    <p:sldId id="325" r:id="rId15"/>
    <p:sldId id="284" r:id="rId16"/>
    <p:sldId id="285" r:id="rId17"/>
    <p:sldId id="286" r:id="rId18"/>
    <p:sldId id="287" r:id="rId19"/>
    <p:sldId id="309" r:id="rId20"/>
    <p:sldId id="288" r:id="rId21"/>
    <p:sldId id="289" r:id="rId22"/>
    <p:sldId id="302" r:id="rId23"/>
    <p:sldId id="303" r:id="rId24"/>
    <p:sldId id="304" r:id="rId25"/>
    <p:sldId id="290" r:id="rId26"/>
    <p:sldId id="292" r:id="rId27"/>
    <p:sldId id="291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5" r:id="rId36"/>
    <p:sldId id="306" r:id="rId37"/>
    <p:sldId id="307" r:id="rId38"/>
    <p:sldId id="308" r:id="rId39"/>
    <p:sldId id="301" r:id="rId40"/>
    <p:sldId id="300" r:id="rId4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234" userDrawn="1">
          <p15:clr>
            <a:srgbClr val="A4A3A4"/>
          </p15:clr>
        </p15:guide>
        <p15:guide id="3" pos="7446" userDrawn="1">
          <p15:clr>
            <a:srgbClr val="A4A3A4"/>
          </p15:clr>
        </p15:guide>
        <p15:guide id="4" orient="horz" pos="958" userDrawn="1">
          <p15:clr>
            <a:srgbClr val="A4A3A4"/>
          </p15:clr>
        </p15:guide>
        <p15:guide id="5" pos="7514" userDrawn="1">
          <p15:clr>
            <a:srgbClr val="A4A3A4"/>
          </p15:clr>
        </p15:guide>
        <p15:guide id="6" pos="166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8" pos="3772" userDrawn="1">
          <p15:clr>
            <a:srgbClr val="A4A3A4"/>
          </p15:clr>
        </p15:guide>
        <p15:guide id="9" pos="3908" userDrawn="1">
          <p15:clr>
            <a:srgbClr val="A4A3A4"/>
          </p15:clr>
        </p15:guide>
        <p15:guide id="10" pos="226">
          <p15:clr>
            <a:srgbClr val="A4A3A4"/>
          </p15:clr>
        </p15:guide>
        <p15:guide id="11" pos="5534">
          <p15:clr>
            <a:srgbClr val="A4A3A4"/>
          </p15:clr>
        </p15:guide>
        <p15:guide id="12" pos="5602">
          <p15:clr>
            <a:srgbClr val="A4A3A4"/>
          </p15:clr>
        </p15:guide>
        <p15:guide id="13" pos="158">
          <p15:clr>
            <a:srgbClr val="A4A3A4"/>
          </p15:clr>
        </p15:guide>
        <p15:guide id="14" pos="2835">
          <p15:clr>
            <a:srgbClr val="A4A3A4"/>
          </p15:clr>
        </p15:guide>
        <p15:guide id="15" pos="2925">
          <p15:clr>
            <a:srgbClr val="A4A3A4"/>
          </p15:clr>
        </p15:guide>
        <p15:guide id="16" pos="34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643" autoAdjust="0"/>
  </p:normalViewPr>
  <p:slideViewPr>
    <p:cSldViewPr showGuides="1">
      <p:cViewPr varScale="1">
        <p:scale>
          <a:sx n="92" d="100"/>
          <a:sy n="92" d="100"/>
        </p:scale>
        <p:origin x="1386" y="90"/>
      </p:cViewPr>
      <p:guideLst>
        <p:guide orient="horz" pos="1139"/>
        <p:guide pos="234"/>
        <p:guide pos="7446"/>
        <p:guide orient="horz" pos="958"/>
        <p:guide pos="7514"/>
        <p:guide pos="166"/>
        <p:guide orient="horz" pos="3929"/>
        <p:guide pos="3772"/>
        <p:guide pos="3908"/>
        <p:guide pos="226"/>
        <p:guide pos="5534"/>
        <p:guide pos="5602"/>
        <p:guide pos="158"/>
        <p:guide pos="2835"/>
        <p:guide pos="2925"/>
        <p:guide pos="34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3" d="100"/>
          <a:sy n="123" d="100"/>
        </p:scale>
        <p:origin x="-10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415481494295383E-2"/>
          <c:y val="3.1041002342184723E-2"/>
          <c:w val="0.57769513260119409"/>
          <c:h val="0.95202754183480542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 w="28575"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solidFill>
                <a:schemeClr val="accent4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dPt>
            <c:idx val="1"/>
            <c:bubble3D val="0"/>
            <c:spPr>
              <a:solidFill>
                <a:schemeClr val="accent2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dPt>
            <c:idx val="2"/>
            <c:bubble3D val="0"/>
            <c:spPr>
              <a:solidFill>
                <a:schemeClr val="accent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dPt>
            <c:idx val="3"/>
            <c:bubble3D val="0"/>
            <c:spPr>
              <a:solidFill>
                <a:schemeClr val="accent5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dPt>
            <c:idx val="4"/>
            <c:bubble3D val="0"/>
            <c:spPr>
              <a:solidFill>
                <a:schemeClr val="accent6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dPt>
            <c:idx val="5"/>
            <c:bubble3D val="0"/>
            <c:spPr>
              <a:solidFill>
                <a:schemeClr val="accent3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cat>
            <c:strRef>
              <c:f>Tabelle1!$A$2:$A$7</c:f>
              <c:strCache>
                <c:ptCount val="6"/>
                <c:pt idx="0">
                  <c:v> Lorem</c:v>
                </c:pt>
                <c:pt idx="1">
                  <c:v> Ipsum</c:v>
                </c:pt>
                <c:pt idx="2">
                  <c:v> Dolor</c:v>
                </c:pt>
                <c:pt idx="3">
                  <c:v> Sit amet</c:v>
                </c:pt>
                <c:pt idx="4">
                  <c:v> Esse</c:v>
                </c:pt>
                <c:pt idx="5">
                  <c:v> Consequat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15</c:v>
                </c:pt>
                <c:pt idx="1">
                  <c:v>20</c:v>
                </c:pt>
                <c:pt idx="2">
                  <c:v>7</c:v>
                </c:pt>
                <c:pt idx="3">
                  <c:v>12</c:v>
                </c:pt>
                <c:pt idx="4">
                  <c:v>4</c:v>
                </c:pt>
                <c:pt idx="5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legend>
      <c:legendPos val="r"/>
      <c:layout>
        <c:manualLayout>
          <c:xMode val="edge"/>
          <c:yMode val="edge"/>
          <c:x val="0.65383317380624006"/>
          <c:y val="0.63904469259964281"/>
          <c:w val="0.20404187137887095"/>
          <c:h val="0.33708662083915586"/>
        </c:manualLayout>
      </c:layout>
      <c:overlay val="0"/>
      <c:txPr>
        <a:bodyPr/>
        <a:lstStyle/>
        <a:p>
          <a:pPr>
            <a:defRPr sz="14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415481494295383E-2"/>
          <c:y val="3.1041002342184723E-2"/>
          <c:w val="0.57769513260119409"/>
          <c:h val="0.95202754183480542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 w="28575"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solidFill>
                <a:schemeClr val="accent4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dPt>
            <c:idx val="1"/>
            <c:bubble3D val="0"/>
            <c:spPr>
              <a:solidFill>
                <a:schemeClr val="accent2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dPt>
            <c:idx val="2"/>
            <c:bubble3D val="0"/>
            <c:spPr>
              <a:solidFill>
                <a:schemeClr val="accent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dPt>
            <c:idx val="3"/>
            <c:bubble3D val="0"/>
            <c:spPr>
              <a:solidFill>
                <a:schemeClr val="accent5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dPt>
            <c:idx val="4"/>
            <c:bubble3D val="0"/>
            <c:spPr>
              <a:solidFill>
                <a:schemeClr val="accent6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dPt>
            <c:idx val="5"/>
            <c:bubble3D val="0"/>
            <c:spPr>
              <a:solidFill>
                <a:schemeClr val="accent3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cat>
            <c:strRef>
              <c:f>Tabelle1!$A$2:$A$7</c:f>
              <c:strCache>
                <c:ptCount val="6"/>
                <c:pt idx="0">
                  <c:v> Lorem</c:v>
                </c:pt>
                <c:pt idx="1">
                  <c:v> Ipsum</c:v>
                </c:pt>
                <c:pt idx="2">
                  <c:v> Dolor</c:v>
                </c:pt>
                <c:pt idx="3">
                  <c:v> Sit amet</c:v>
                </c:pt>
                <c:pt idx="4">
                  <c:v> Esse</c:v>
                </c:pt>
                <c:pt idx="5">
                  <c:v> Consequat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15</c:v>
                </c:pt>
                <c:pt idx="1">
                  <c:v>20</c:v>
                </c:pt>
                <c:pt idx="2">
                  <c:v>7</c:v>
                </c:pt>
                <c:pt idx="3">
                  <c:v>12</c:v>
                </c:pt>
                <c:pt idx="4">
                  <c:v>4</c:v>
                </c:pt>
                <c:pt idx="5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5383317380624006"/>
          <c:y val="0.63904469259964281"/>
          <c:w val="0.20404187137887095"/>
          <c:h val="0.33708662083915586"/>
        </c:manualLayout>
      </c:layout>
      <c:overlay val="0"/>
      <c:txPr>
        <a:bodyPr/>
        <a:lstStyle/>
        <a:p>
          <a:pPr>
            <a:defRPr sz="14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716690668763911E-2"/>
          <c:y val="5.6438186076699495E-2"/>
          <c:w val="0.50920117847353674"/>
          <c:h val="0.6952337951858227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 w="2857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28575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28575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28575">
                <a:noFill/>
              </a:ln>
            </c:spPr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 w="28575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 w="28575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chemeClr val="accent5"/>
              </a:solidFill>
              <a:ln w="28575">
                <a:noFill/>
              </a:ln>
            </c:spPr>
          </c:dPt>
          <c:cat>
            <c:strRef>
              <c:f>Tabelle1!$A$2:$A$7</c:f>
              <c:strCache>
                <c:ptCount val="6"/>
                <c:pt idx="0">
                  <c:v> Lorem</c:v>
                </c:pt>
                <c:pt idx="1">
                  <c:v> Ipsum</c:v>
                </c:pt>
                <c:pt idx="2">
                  <c:v> Dolor</c:v>
                </c:pt>
                <c:pt idx="3">
                  <c:v> Sit amet</c:v>
                </c:pt>
                <c:pt idx="4">
                  <c:v> Esse</c:v>
                </c:pt>
                <c:pt idx="5">
                  <c:v> Consequat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15</c:v>
                </c:pt>
                <c:pt idx="1">
                  <c:v>20</c:v>
                </c:pt>
                <c:pt idx="2">
                  <c:v>7</c:v>
                </c:pt>
                <c:pt idx="3">
                  <c:v>12</c:v>
                </c:pt>
                <c:pt idx="4">
                  <c:v>4</c:v>
                </c:pt>
                <c:pt idx="5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axId val="170717248"/>
        <c:axId val="170722288"/>
      </c:barChart>
      <c:catAx>
        <c:axId val="1707172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9050">
            <a:solidFill>
              <a:schemeClr val="tx2"/>
            </a:solidFill>
          </a:ln>
        </c:spPr>
        <c:crossAx val="170722288"/>
        <c:crosses val="autoZero"/>
        <c:auto val="1"/>
        <c:lblAlgn val="ctr"/>
        <c:lblOffset val="100"/>
        <c:noMultiLvlLbl val="0"/>
      </c:catAx>
      <c:valAx>
        <c:axId val="170722288"/>
        <c:scaling>
          <c:orientation val="minMax"/>
        </c:scaling>
        <c:delete val="0"/>
        <c:axPos val="l"/>
        <c:majorGridlines/>
        <c:numFmt formatCode="General" sourceLinked="1"/>
        <c:majorTickMark val="in"/>
        <c:minorTickMark val="none"/>
        <c:tickLblPos val="nextTo"/>
        <c:spPr>
          <a:ln w="19050">
            <a:solidFill>
              <a:schemeClr val="tx2"/>
            </a:solidFill>
          </a:ln>
        </c:spPr>
        <c:txPr>
          <a:bodyPr/>
          <a:lstStyle/>
          <a:p>
            <a:pPr>
              <a:defRPr sz="1100"/>
            </a:pPr>
            <a:endParaRPr lang="de-DE"/>
          </a:p>
        </c:txPr>
        <c:crossAx val="1707172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266901119134581"/>
          <c:y val="0.63904469259964281"/>
          <c:w val="0.15698180582152768"/>
          <c:h val="0.33555812366584237"/>
        </c:manualLayout>
      </c:layout>
      <c:overlay val="0"/>
      <c:txPr>
        <a:bodyPr/>
        <a:lstStyle/>
        <a:p>
          <a:pPr>
            <a:defRPr sz="14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40CA4-95C5-4BFB-A997-E4C6DCAE2984}" type="datetimeFigureOut">
              <a:rPr lang="de-DE" smtClean="0"/>
              <a:t>23.02.2016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9427-D9D7-4E3F-AAB0-F134C14E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070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25995-C0F1-4DBA-A518-A2E36E1024A3}" type="datetimeFigureOut">
              <a:rPr lang="de-DE" smtClean="0"/>
              <a:t>23.02.2016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4664" y="4343400"/>
            <a:ext cx="608467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15C53-1FA3-4765-8570-BE15BA179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23888" y="1988840"/>
            <a:ext cx="7886700" cy="2007294"/>
          </a:xfrm>
        </p:spPr>
        <p:txBody>
          <a:bodyPr anchor="b">
            <a:normAutofit/>
          </a:bodyPr>
          <a:lstStyle>
            <a:lvl1pPr algn="ctr">
              <a:defRPr sz="13800"/>
            </a:lvl1pPr>
          </a:lstStyle>
          <a:p>
            <a:r>
              <a:rPr lang="de-DE" dirty="0" smtClean="0"/>
              <a:t>HUGO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23888" y="3691390"/>
            <a:ext cx="7886700" cy="2156594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err="1" smtClean="0"/>
              <a:t>Highly</a:t>
            </a:r>
            <a:r>
              <a:rPr lang="de-DE" dirty="0" smtClean="0"/>
              <a:t> </a:t>
            </a:r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Graphical</a:t>
            </a:r>
            <a:r>
              <a:rPr lang="de-DE" dirty="0" smtClean="0"/>
              <a:t> Output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528392" cy="365125"/>
          </a:xfrm>
        </p:spPr>
        <p:txBody>
          <a:bodyPr/>
          <a:lstStyle/>
          <a:p>
            <a:r>
              <a:rPr lang="de-DE" dirty="0" smtClean="0"/>
              <a:t>André Meier | Ben Lohrengel | Sebastian Manns</a:t>
            </a:r>
            <a:endParaRPr lang="de-DE" dirty="0"/>
          </a:p>
        </p:txBody>
      </p:sp>
      <p:pic>
        <p:nvPicPr>
          <p:cNvPr id="7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70" y="150099"/>
            <a:ext cx="2081421" cy="548947"/>
          </a:xfrm>
          <a:prstGeom prst="rect">
            <a:avLst/>
          </a:prstGeom>
        </p:spPr>
      </p:pic>
      <p:pic>
        <p:nvPicPr>
          <p:cNvPr id="8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4092"/>
            <a:ext cx="2009009" cy="54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5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3504"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5"/>
                </a:solidFill>
              </a:defRPr>
            </a:lvl1pPr>
          </a:lstStyle>
          <a:p>
            <a:r>
              <a:rPr lang="de-DE" dirty="0" smtClean="0"/>
              <a:t>Titel</a:t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375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58775" y="1052736"/>
            <a:ext cx="3925193" cy="3096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4" y="4257068"/>
            <a:ext cx="3925194" cy="1980220"/>
          </a:xfrm>
          <a:solidFill>
            <a:schemeClr val="accent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2"/>
          </p:nvPr>
        </p:nvSpPr>
        <p:spPr>
          <a:xfrm>
            <a:off x="5616116" y="1052736"/>
            <a:ext cx="3169109" cy="518455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2" r="3245"/>
          <a:stretch/>
        </p:blipFill>
        <p:spPr>
          <a:xfrm>
            <a:off x="4339180" y="1052736"/>
            <a:ext cx="1227788" cy="518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9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André Meier | Ben Lohrengel | Sebastian Manns  Big Data Engineering - Ergebnispräsentation   25.02.201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89123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37350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250825" y="1520825"/>
            <a:ext cx="8642350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785516"/>
            <a:ext cx="8426450" cy="43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40717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250824" y="1520825"/>
            <a:ext cx="4240213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4" y="1785516"/>
            <a:ext cx="4023831" cy="43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4652962" y="1520825"/>
            <a:ext cx="4240213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415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250824" y="1520825"/>
            <a:ext cx="8642351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728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solidFill>
            <a:schemeClr val="accent6"/>
          </a:solidFill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06673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46443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45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2816932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0" name="Bild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7" y="152930"/>
            <a:ext cx="2009009" cy="544954"/>
          </a:xfrm>
          <a:prstGeom prst="rect">
            <a:avLst/>
          </a:prstGeom>
        </p:spPr>
      </p:pic>
      <p:pic>
        <p:nvPicPr>
          <p:cNvPr id="13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37"/>
          <a:stretch/>
        </p:blipFill>
        <p:spPr>
          <a:xfrm>
            <a:off x="5436000" y="0"/>
            <a:ext cx="3708000" cy="687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1688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4643438" y="1520825"/>
            <a:ext cx="4249737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4" y="1520825"/>
            <a:ext cx="4240213" cy="4716463"/>
          </a:xfrm>
          <a:solidFill>
            <a:schemeClr val="accent4"/>
          </a:solidFill>
        </p:spPr>
        <p:txBody>
          <a:bodyPr lIns="360000" tIns="720000" rIns="360000" bIns="360000"/>
          <a:lstStyle>
            <a:lvl1pPr marL="0" indent="0" algn="l">
              <a:lnSpc>
                <a:spcPct val="9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20220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19547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8424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928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75"/>
          <a:stretch/>
        </p:blipFill>
        <p:spPr>
          <a:xfrm>
            <a:off x="5435600" y="877480"/>
            <a:ext cx="3708400" cy="5383972"/>
          </a:xfrm>
          <a:prstGeom prst="rect">
            <a:avLst/>
          </a:prstGeom>
        </p:spPr>
      </p:pic>
      <p:pic>
        <p:nvPicPr>
          <p:cNvPr id="8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5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2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8" y="152930"/>
            <a:ext cx="2009009" cy="544954"/>
          </a:xfrm>
          <a:prstGeom prst="rect">
            <a:avLst/>
          </a:prstGeom>
        </p:spPr>
      </p:pic>
      <p:pic>
        <p:nvPicPr>
          <p:cNvPr id="13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4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5" y="1113408"/>
            <a:ext cx="4942306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8" y="152930"/>
            <a:ext cx="2009009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6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77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8" y="152930"/>
            <a:ext cx="2009009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8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7" r="13530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8" y="152930"/>
            <a:ext cx="2009009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1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34"/>
          <a:stretch/>
        </p:blipFill>
        <p:spPr>
          <a:xfrm>
            <a:off x="5436001" y="0"/>
            <a:ext cx="3708000" cy="68814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8" y="152930"/>
            <a:ext cx="2009009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6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87"/>
          <a:stretch/>
        </p:blipFill>
        <p:spPr>
          <a:xfrm>
            <a:off x="5436000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5" y="1113408"/>
            <a:ext cx="4942306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8" y="152930"/>
            <a:ext cx="2009009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1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 smtClean="0"/>
              <a:t>Titel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870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27CF2-593E-4763-9D20-9C33628D1265}" type="datetimeFigureOut">
              <a:rPr lang="de-DE" smtClean="0"/>
              <a:t>23.02.2016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5121C-6E6E-40CB-9756-15F62BF8BA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96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8775" y="374651"/>
            <a:ext cx="6373465" cy="5700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8775" y="1785516"/>
            <a:ext cx="8426450" cy="40197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77888" y="6312715"/>
            <a:ext cx="6794512" cy="2960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Vorname Name  Titel der Präsentation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   00.00.2015</a:t>
            </a:r>
            <a:endParaRPr lang="de-DE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358775" y="6237288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62525" y="6312716"/>
            <a:ext cx="969115" cy="29607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sz="800"/>
            </a:lvl1pPr>
          </a:lstStyle>
          <a:p>
            <a:pPr lvl="0"/>
            <a:fld id="{3C264D8F-5AC1-4129-BC87-0A070031A248}" type="slidenum">
              <a:rPr lang="de-DE" smtClean="0"/>
              <a:t>‹Nr.›</a:t>
            </a:fld>
            <a:r>
              <a:rPr lang="de-DE" dirty="0" smtClean="0"/>
              <a:t> von 00</a:t>
            </a:r>
          </a:p>
        </p:txBody>
      </p:sp>
      <p:pic>
        <p:nvPicPr>
          <p:cNvPr id="13" name="Bild 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544" y="6312715"/>
            <a:ext cx="598694" cy="520942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70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4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74" r:id="rId5"/>
    <p:sldLayoutId id="2147483659" r:id="rId6"/>
    <p:sldLayoutId id="2147483660" r:id="rId7"/>
    <p:sldLayoutId id="2147483671" r:id="rId8"/>
    <p:sldLayoutId id="2147483672" r:id="rId9"/>
    <p:sldLayoutId id="2147483673" r:id="rId10"/>
    <p:sldLayoutId id="214748365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54" r:id="rId20"/>
    <p:sldLayoutId id="2147483670" r:id="rId21"/>
    <p:sldLayoutId id="2147483655" r:id="rId22"/>
    <p:sldLayoutId id="2147483669" r:id="rId23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98425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34620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8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2132856"/>
            <a:ext cx="7886700" cy="2007294"/>
          </a:xfrm>
        </p:spPr>
        <p:txBody>
          <a:bodyPr/>
          <a:lstStyle/>
          <a:p>
            <a:r>
              <a:rPr lang="de-DE" dirty="0" smtClean="0"/>
              <a:t>HUGO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3861048"/>
            <a:ext cx="7886700" cy="2156594"/>
          </a:xfrm>
        </p:spPr>
        <p:txBody>
          <a:bodyPr/>
          <a:lstStyle/>
          <a:p>
            <a:r>
              <a:rPr lang="de-DE" b="1" dirty="0" err="1" smtClean="0"/>
              <a:t>H</a:t>
            </a:r>
            <a:r>
              <a:rPr lang="de-DE" dirty="0" err="1" smtClean="0"/>
              <a:t>ighly</a:t>
            </a:r>
            <a:r>
              <a:rPr lang="de-DE" dirty="0" smtClean="0"/>
              <a:t> </a:t>
            </a:r>
            <a:r>
              <a:rPr lang="de-DE" b="1" dirty="0" err="1" smtClean="0"/>
              <a:t>U</a:t>
            </a:r>
            <a:r>
              <a:rPr lang="de-DE" dirty="0" err="1" smtClean="0"/>
              <a:t>seful</a:t>
            </a:r>
            <a:r>
              <a:rPr lang="de-DE" dirty="0" smtClean="0"/>
              <a:t> </a:t>
            </a:r>
            <a:r>
              <a:rPr lang="de-DE" b="1" dirty="0" err="1" smtClean="0"/>
              <a:t>G</a:t>
            </a:r>
            <a:r>
              <a:rPr lang="de-DE" dirty="0" err="1" smtClean="0"/>
              <a:t>raphical</a:t>
            </a:r>
            <a:r>
              <a:rPr lang="de-DE" dirty="0" smtClean="0"/>
              <a:t> </a:t>
            </a:r>
            <a:r>
              <a:rPr lang="de-DE" b="1" dirty="0" smtClean="0"/>
              <a:t>O</a:t>
            </a:r>
            <a:r>
              <a:rPr lang="de-DE" dirty="0" smtClean="0"/>
              <a:t>utput</a:t>
            </a:r>
            <a:endParaRPr lang="de-DE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528392" cy="365125"/>
          </a:xfrm>
        </p:spPr>
        <p:txBody>
          <a:bodyPr/>
          <a:lstStyle/>
          <a:p>
            <a:r>
              <a:rPr lang="de-DE" dirty="0" smtClean="0"/>
              <a:t>André Meier | Ben Lohrengel | Sebastian Manns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631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Prozessübersicht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André Meier | Ben Lohrengel | Sebastian Manns  Big Data Engineering - Ergebnispräsentation   25.02.201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 descr="C:\Users\Meister\Desktop\68b9f046-d80a-11e5-8116-c507bb4f75fb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34968"/>
            <a:ext cx="7580208" cy="4019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53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Download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HDFS Vorteile; </a:t>
            </a:r>
            <a:r>
              <a:rPr lang="de-DE" dirty="0" err="1" smtClean="0"/>
              <a:t>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André Meier | Ben Lohrengel | Sebastian Manns  Big Data Engineering - Ergebnispräsentation   25.02.201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38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Xuggle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772815"/>
            <a:ext cx="5941417" cy="1650479"/>
          </a:xfrm>
        </p:spPr>
        <p:txBody>
          <a:bodyPr/>
          <a:lstStyle/>
          <a:p>
            <a:r>
              <a:rPr lang="de-DE" dirty="0" smtClean="0"/>
              <a:t>Java-Bibliothek zum Dekomprimieren, Manipulieren und Komprimieren von Videostreams</a:t>
            </a:r>
          </a:p>
          <a:p>
            <a:endParaRPr lang="de-DE" dirty="0" smtClean="0"/>
          </a:p>
          <a:p>
            <a:r>
              <a:rPr lang="de-DE" dirty="0"/>
              <a:t>GPL Version 3 Lizenz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André Meier | Ben Lohrengel | Sebastian Manns  Big Data Engineering - Ergebnispräsentation   25.02.201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Zerlegen und Speichern</a:t>
            </a:r>
            <a:endParaRPr lang="de-DE" dirty="0"/>
          </a:p>
        </p:txBody>
      </p:sp>
      <p:pic>
        <p:nvPicPr>
          <p:cNvPr id="8" name="Grafik 7" descr="xuggle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789761"/>
            <a:ext cx="23812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Pfeil nach rechts 6"/>
          <p:cNvSpPr/>
          <p:nvPr/>
        </p:nvSpPr>
        <p:spPr>
          <a:xfrm>
            <a:off x="755576" y="3606379"/>
            <a:ext cx="7704856" cy="504056"/>
          </a:xfrm>
          <a:prstGeom prst="righ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900" dirty="0" smtClean="0">
                <a:solidFill>
                  <a:schemeClr val="bg1"/>
                </a:solidFill>
              </a:rPr>
              <a:t>Videostream</a:t>
            </a:r>
            <a:endParaRPr lang="de-DE" sz="1900" dirty="0" smtClean="0">
              <a:solidFill>
                <a:schemeClr val="bg1"/>
              </a:solidFill>
            </a:endParaRPr>
          </a:p>
        </p:txBody>
      </p:sp>
      <p:sp>
        <p:nvSpPr>
          <p:cNvPr id="12" name="Pfeil nach unten 11"/>
          <p:cNvSpPr/>
          <p:nvPr/>
        </p:nvSpPr>
        <p:spPr>
          <a:xfrm>
            <a:off x="4433262" y="4108625"/>
            <a:ext cx="360040" cy="32667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 smtClean="0">
              <a:solidFill>
                <a:schemeClr val="tx1"/>
              </a:solidFill>
            </a:endParaRPr>
          </a:p>
        </p:txBody>
      </p:sp>
      <p:sp>
        <p:nvSpPr>
          <p:cNvPr id="13" name="Pfeil nach unten 12"/>
          <p:cNvSpPr/>
          <p:nvPr/>
        </p:nvSpPr>
        <p:spPr>
          <a:xfrm>
            <a:off x="7814131" y="4108624"/>
            <a:ext cx="360040" cy="32667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 smtClean="0">
              <a:solidFill>
                <a:schemeClr val="tx1"/>
              </a:solidFill>
            </a:endParaRPr>
          </a:p>
        </p:txBody>
      </p:sp>
      <p:sp>
        <p:nvSpPr>
          <p:cNvPr id="14" name="Pfeil nach unten 13"/>
          <p:cNvSpPr/>
          <p:nvPr/>
        </p:nvSpPr>
        <p:spPr>
          <a:xfrm>
            <a:off x="755576" y="4108625"/>
            <a:ext cx="360040" cy="32667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 smtClean="0">
              <a:solidFill>
                <a:schemeClr val="tx1"/>
              </a:solidFill>
            </a:endParaRPr>
          </a:p>
        </p:txBody>
      </p:sp>
      <p:sp>
        <p:nvSpPr>
          <p:cNvPr id="15" name="Pfeil nach rechts 14"/>
          <p:cNvSpPr/>
          <p:nvPr/>
        </p:nvSpPr>
        <p:spPr>
          <a:xfrm>
            <a:off x="2123728" y="5052992"/>
            <a:ext cx="1421779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 smtClean="0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186545" y="5341024"/>
            <a:ext cx="1296144" cy="73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900" dirty="0" smtClean="0"/>
              <a:t>Abtastrate</a:t>
            </a:r>
          </a:p>
          <a:p>
            <a:pPr>
              <a:lnSpc>
                <a:spcPct val="110000"/>
              </a:lnSpc>
            </a:pPr>
            <a:r>
              <a:rPr lang="de-DE" sz="1900" dirty="0" err="1" smtClean="0"/>
              <a:t>z.b.</a:t>
            </a:r>
            <a:r>
              <a:rPr lang="de-DE" sz="1900" dirty="0" smtClean="0"/>
              <a:t> 5 sec</a:t>
            </a:r>
            <a:endParaRPr lang="de-DE" sz="1900" dirty="0" smtClean="0"/>
          </a:p>
        </p:txBody>
      </p:sp>
      <p:sp>
        <p:nvSpPr>
          <p:cNvPr id="17" name="Pfeil nach rechts 16"/>
          <p:cNvSpPr/>
          <p:nvPr/>
        </p:nvSpPr>
        <p:spPr>
          <a:xfrm>
            <a:off x="5805326" y="5052992"/>
            <a:ext cx="1421779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 smtClean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868143" y="5341024"/>
            <a:ext cx="1296144" cy="73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900" dirty="0" smtClean="0"/>
              <a:t>Abtastrate</a:t>
            </a:r>
          </a:p>
          <a:p>
            <a:pPr>
              <a:lnSpc>
                <a:spcPct val="110000"/>
              </a:lnSpc>
            </a:pPr>
            <a:r>
              <a:rPr lang="de-DE" sz="1900" dirty="0" err="1" smtClean="0"/>
              <a:t>z.b.</a:t>
            </a:r>
            <a:r>
              <a:rPr lang="de-DE" sz="1900" dirty="0" smtClean="0"/>
              <a:t> 5 sec</a:t>
            </a:r>
            <a:endParaRPr lang="de-DE" sz="1900" dirty="0" smtClean="0"/>
          </a:p>
        </p:txBody>
      </p:sp>
    </p:spTree>
    <p:extLst>
      <p:ext uri="{BB962C8B-B14F-4D97-AF65-F5344CB8AC3E}">
        <p14:creationId xmlns:p14="http://schemas.microsoft.com/office/powerpoint/2010/main" val="230935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Speichern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3789040"/>
            <a:ext cx="8426450" cy="201622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André Meier | Ben Lohrengel | Sebastian Manns  Big Data Engineering - Ergebnispräsentation   25.02.201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AutoShape 2" descr="https://hadoop.apache.org/docs/r2.4.1/hadoop-project-dist/hadoop-hdfs/images/hdfs-logo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1628800"/>
            <a:ext cx="1512168" cy="845667"/>
          </a:xfrm>
          <a:prstGeom prst="rect">
            <a:avLst/>
          </a:prstGeom>
        </p:spPr>
      </p:pic>
      <p:pic>
        <p:nvPicPr>
          <p:cNvPr id="1028" name="Picture 4" descr="https://hbase.apache.org/0.94/images/hbase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86" y="3049508"/>
            <a:ext cx="1877739" cy="46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feil nach rechts 7"/>
          <p:cNvSpPr/>
          <p:nvPr/>
        </p:nvSpPr>
        <p:spPr>
          <a:xfrm rot="814680">
            <a:off x="5178805" y="2905176"/>
            <a:ext cx="1584176" cy="45047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900" dirty="0" smtClean="0">
                <a:solidFill>
                  <a:schemeClr val="tx1"/>
                </a:solidFill>
              </a:rPr>
              <a:t>Metadaten</a:t>
            </a:r>
            <a:endParaRPr lang="de-DE" sz="1900" dirty="0" smtClean="0">
              <a:solidFill>
                <a:schemeClr val="tx1"/>
              </a:solidFill>
            </a:endParaRPr>
          </a:p>
        </p:txBody>
      </p:sp>
      <p:sp>
        <p:nvSpPr>
          <p:cNvPr id="10" name="Pfeil nach rechts 9"/>
          <p:cNvSpPr/>
          <p:nvPr/>
        </p:nvSpPr>
        <p:spPr>
          <a:xfrm rot="20665753">
            <a:off x="5111041" y="1992823"/>
            <a:ext cx="1584176" cy="45047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900" dirty="0" smtClean="0">
                <a:solidFill>
                  <a:schemeClr val="tx1"/>
                </a:solidFill>
              </a:rPr>
              <a:t>Frames</a:t>
            </a:r>
            <a:endParaRPr lang="de-DE" sz="1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95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Prof. Dr. Vorname Nachname</a:t>
            </a:r>
          </a:p>
          <a:p>
            <a:r>
              <a:rPr lang="de-DE" sz="1100" dirty="0" smtClean="0"/>
              <a:t>Positionsbeschreibung</a:t>
            </a:r>
            <a:endParaRPr lang="de-DE" sz="11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Hüfferstraße 27	fon +49 (0)251.83 64-050	praesidium@fh-muenster.de</a:t>
            </a:r>
          </a:p>
          <a:p>
            <a:r>
              <a:rPr lang="de-DE" smtClean="0"/>
              <a:t>D-48149 Münster	fax +49 (0)251.83 64-060	www.fh-muenster.de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Untertitel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65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000" smtClean="0"/>
              <a:t>Lange Titel können </a:t>
            </a:r>
            <a:br>
              <a:rPr lang="de-DE" sz="4000" smtClean="0"/>
            </a:br>
            <a:r>
              <a:rPr lang="de-DE" sz="4000" smtClean="0"/>
              <a:t>auf 40 pt verkleinert werden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Prof. Dr. Vorname Nachname</a:t>
            </a:r>
          </a:p>
          <a:p>
            <a:r>
              <a:rPr lang="de-DE" sz="1100" smtClean="0"/>
              <a:t>Positionsbeschreibung</a:t>
            </a:r>
            <a:endParaRPr lang="de-DE" sz="11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Hüfferstraße 27	fon +49 (0)251.83 64-050	praesidium@fh-muenster.de</a:t>
            </a:r>
          </a:p>
          <a:p>
            <a:r>
              <a:rPr lang="de-DE" smtClean="0"/>
              <a:t>D-48149 Münster	fax +49 (0)251.83 64-060	www.fh-muenster.de</a:t>
            </a:r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" b="112"/>
          <a:stretch>
            <a:fillRect/>
          </a:stretch>
        </p:blipFill>
        <p:spPr/>
      </p:pic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mtClean="0"/>
              <a:t>Untertitel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4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Titel der 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Prof. Dr. Vorname Nachname</a:t>
            </a:r>
          </a:p>
          <a:p>
            <a:r>
              <a:rPr lang="de-DE" sz="1100" smtClean="0"/>
              <a:t>Positionsbeschreibung</a:t>
            </a:r>
            <a:endParaRPr lang="de-DE" sz="11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Hüfferstraße 27	fon +49 (0)251.83 64-050	praesidium@fh-muenster.de</a:t>
            </a:r>
          </a:p>
          <a:p>
            <a:r>
              <a:rPr lang="de-DE" smtClean="0"/>
              <a:t>D-48149 Münster	fax +49 (0)251.83 64-060	www.fh-muenster.de</a:t>
            </a:r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" b="112"/>
          <a:stretch>
            <a:fillRect/>
          </a:stretch>
        </p:blipFill>
        <p:spPr/>
      </p:pic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Untertitel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70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Titel der 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Prof. Dr. Vorname Nachname</a:t>
            </a:r>
          </a:p>
          <a:p>
            <a:r>
              <a:rPr lang="de-DE" sz="1100" dirty="0" smtClean="0"/>
              <a:t>Positionsbeschreibung</a:t>
            </a:r>
            <a:endParaRPr lang="de-DE" sz="11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Hüfferstraße 27	fon +49 (0)251.83 64-050	praesidium@fh-muenster.de</a:t>
            </a:r>
          </a:p>
          <a:p>
            <a:r>
              <a:rPr lang="de-DE" smtClean="0"/>
              <a:t>D-48149 Münster	fax +49 (0)251.83 64-060	www.fh-muenster.de</a:t>
            </a:r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" b="112"/>
          <a:stretch>
            <a:fillRect/>
          </a:stretch>
        </p:blipFill>
        <p:spPr/>
      </p:pic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Untertitel der </a:t>
            </a:r>
            <a:r>
              <a:rPr lang="de-DE" dirty="0" smtClean="0"/>
              <a:t>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81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Titel der 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Prof. Dr. Vorname Nachname</a:t>
            </a:r>
          </a:p>
          <a:p>
            <a:r>
              <a:rPr lang="de-DE" sz="1100" dirty="0" smtClean="0"/>
              <a:t>Positionsbeschreibung</a:t>
            </a:r>
            <a:endParaRPr lang="de-DE" sz="11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Hüfferstraße 27	fon +49 (0)251.83 64-050	praesidium@fh-muenster.de</a:t>
            </a:r>
          </a:p>
          <a:p>
            <a:r>
              <a:rPr lang="de-DE" smtClean="0"/>
              <a:t>D-48149 Münster	fax +49 (0)251.83 64-060	www.fh-muenster.de</a:t>
            </a:r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" b="112"/>
          <a:stretch>
            <a:fillRect/>
          </a:stretch>
        </p:blipFill>
        <p:spPr/>
      </p:pic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Untertitel der </a:t>
            </a:r>
            <a:r>
              <a:rPr lang="de-DE" dirty="0" smtClean="0"/>
              <a:t>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906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Titel der 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Prof. Dr. Vorname Nachname</a:t>
            </a:r>
          </a:p>
          <a:p>
            <a:r>
              <a:rPr lang="de-DE" sz="1100" dirty="0" smtClean="0"/>
              <a:t>Positionsbeschreibung</a:t>
            </a:r>
            <a:endParaRPr lang="de-DE" sz="11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Hüfferstraße 27	fon +49 (0)251.83 64-050	praesidium@fh-muenster.de</a:t>
            </a:r>
          </a:p>
          <a:p>
            <a:r>
              <a:rPr lang="de-DE" smtClean="0"/>
              <a:t>D-48149 Münster	fax +49 (0)251.83 64-060	www.fh-muenster.de</a:t>
            </a:r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" b="112"/>
          <a:stretch>
            <a:fillRect/>
          </a:stretch>
        </p:blipFill>
        <p:spPr/>
      </p:pic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Untertitel der </a:t>
            </a:r>
            <a:r>
              <a:rPr lang="de-DE" dirty="0" smtClean="0"/>
              <a:t>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9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de-DE" sz="9600" dirty="0" smtClean="0"/>
              <a:t>HUGO</a:t>
            </a:r>
            <a:endParaRPr lang="de-DE" sz="9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293096"/>
            <a:ext cx="4942307" cy="1620180"/>
          </a:xfrm>
        </p:spPr>
        <p:txBody>
          <a:bodyPr/>
          <a:lstStyle/>
          <a:p>
            <a:r>
              <a:rPr lang="de-DE" dirty="0" smtClean="0"/>
              <a:t>Big Data Engineering - Ergebnispräsentation</a:t>
            </a:r>
          </a:p>
          <a:p>
            <a:endParaRPr lang="de-DE" dirty="0" smtClean="0"/>
          </a:p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André 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</a:rPr>
              <a:t>Meier</a:t>
            </a:r>
          </a:p>
          <a:p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</a:rPr>
              <a:t>Ben Lohrengel</a:t>
            </a:r>
          </a:p>
          <a:p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</a:rPr>
              <a:t>Sebastian Manns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25.02.2016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2400" b="1" dirty="0" err="1"/>
              <a:t>H</a:t>
            </a:r>
            <a:r>
              <a:rPr lang="de-DE" sz="2400" dirty="0" err="1"/>
              <a:t>ighly</a:t>
            </a:r>
            <a:r>
              <a:rPr lang="de-DE" sz="2400" dirty="0"/>
              <a:t> </a:t>
            </a:r>
            <a:r>
              <a:rPr lang="de-DE" sz="2400" b="1" dirty="0" err="1"/>
              <a:t>U</a:t>
            </a:r>
            <a:r>
              <a:rPr lang="de-DE" sz="2400" dirty="0" err="1"/>
              <a:t>seful</a:t>
            </a:r>
            <a:r>
              <a:rPr lang="de-DE" sz="2400" dirty="0"/>
              <a:t> </a:t>
            </a:r>
            <a:r>
              <a:rPr lang="de-DE" sz="2400" b="1" dirty="0" err="1"/>
              <a:t>G</a:t>
            </a:r>
            <a:r>
              <a:rPr lang="de-DE" sz="2400" dirty="0" err="1"/>
              <a:t>raphical</a:t>
            </a:r>
            <a:r>
              <a:rPr lang="de-DE" sz="2400" dirty="0"/>
              <a:t> </a:t>
            </a:r>
            <a:r>
              <a:rPr lang="de-DE" sz="2400" b="1" dirty="0"/>
              <a:t>O</a:t>
            </a:r>
            <a:r>
              <a:rPr lang="de-DE" sz="2400" dirty="0"/>
              <a:t>utput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566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Prof. Dr. Vorname Nachname</a:t>
            </a:r>
          </a:p>
          <a:p>
            <a:r>
              <a:rPr lang="de-DE" sz="1100" dirty="0" smtClean="0"/>
              <a:t>Positionsbeschreibung</a:t>
            </a:r>
            <a:endParaRPr lang="de-DE" sz="11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Hüfferstraße 27	fon +49 (0)251.83 64-050	praesidium@fh-muenster.de</a:t>
            </a:r>
          </a:p>
          <a:p>
            <a:r>
              <a:rPr lang="de-DE" smtClean="0"/>
              <a:t>D-48149 Münster	fax +49 (0)251.83 64-060	www.fh-muenster.de</a:t>
            </a:r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" b="112"/>
          <a:stretch>
            <a:fillRect/>
          </a:stretch>
        </p:blipFill>
        <p:spPr/>
      </p:pic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Untertitel der </a:t>
            </a:r>
            <a:r>
              <a:rPr lang="de-DE" dirty="0" smtClean="0"/>
              <a:t>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782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Trennerchart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97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4" r="12514"/>
          <a:stretch>
            <a:fillRect/>
          </a:stretch>
        </p:blipFill>
        <p:spPr/>
      </p:pic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Trennerchart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Subheadline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0032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1" r="13171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Trennerchart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Subheadline</a:t>
            </a:r>
            <a:endParaRPr lang="de-DE" sz="3200" dirty="0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9" r="133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423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Headline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Einleitung, </a:t>
            </a:r>
            <a:r>
              <a:rPr lang="de-DE" b="1" dirty="0" err="1" smtClean="0"/>
              <a:t>ut</a:t>
            </a:r>
            <a:r>
              <a:rPr lang="de-DE" b="1" dirty="0" smtClean="0"/>
              <a:t> </a:t>
            </a:r>
            <a:r>
              <a:rPr lang="de-DE" b="1" dirty="0" err="1" smtClean="0"/>
              <a:t>maionseque</a:t>
            </a:r>
            <a:r>
              <a:rPr lang="de-DE" b="1" dirty="0" smtClean="0"/>
              <a:t> </a:t>
            </a:r>
            <a:r>
              <a:rPr lang="de-DE" b="1" dirty="0" err="1" smtClean="0"/>
              <a:t>volorm</a:t>
            </a:r>
            <a:r>
              <a:rPr lang="de-DE" b="1" dirty="0" smtClean="0"/>
              <a:t> </a:t>
            </a:r>
            <a:r>
              <a:rPr lang="de-DE" b="1" dirty="0" err="1" smtClean="0"/>
              <a:t>quame</a:t>
            </a:r>
            <a:r>
              <a:rPr lang="de-DE" b="1" dirty="0" smtClean="0"/>
              <a:t> </a:t>
            </a:r>
            <a:r>
              <a:rPr lang="de-DE" b="1" dirty="0" err="1" smtClean="0"/>
              <a:t>eosam</a:t>
            </a:r>
            <a:r>
              <a:rPr lang="de-DE" b="1" dirty="0" smtClean="0"/>
              <a:t> </a:t>
            </a:r>
            <a:r>
              <a:rPr lang="de-DE" b="1" dirty="0" err="1" smtClean="0"/>
              <a:t>expet</a:t>
            </a:r>
            <a:r>
              <a:rPr lang="de-DE" b="1" dirty="0" smtClean="0"/>
              <a:t> </a:t>
            </a:r>
            <a:r>
              <a:rPr lang="de-DE" b="1" dirty="0" err="1" smtClean="0"/>
              <a:t>rilitt</a:t>
            </a:r>
            <a:r>
              <a:rPr lang="de-DE" b="1" dirty="0" smtClean="0"/>
              <a:t> </a:t>
            </a:r>
            <a:r>
              <a:rPr lang="de-DE" b="1" dirty="0" err="1" smtClean="0"/>
              <a:t>mote</a:t>
            </a:r>
            <a:r>
              <a:rPr lang="de-DE" b="1" dirty="0" smtClean="0"/>
              <a:t> </a:t>
            </a:r>
            <a:r>
              <a:rPr lang="de-DE" b="1" dirty="0" err="1" smtClean="0"/>
              <a:t>luptast</a:t>
            </a:r>
            <a:r>
              <a:rPr lang="de-DE" b="1" dirty="0" smtClean="0"/>
              <a:t>,</a:t>
            </a:r>
          </a:p>
          <a:p>
            <a:pPr marL="0" indent="0">
              <a:buNone/>
            </a:pPr>
            <a:r>
              <a:rPr lang="de-DE" b="1" dirty="0" err="1" smtClean="0"/>
              <a:t>doluptatiam</a:t>
            </a:r>
            <a:r>
              <a:rPr lang="de-DE" b="1" dirty="0" smtClean="0"/>
              <a:t> </a:t>
            </a:r>
            <a:r>
              <a:rPr lang="de-DE" b="1" dirty="0" err="1" smtClean="0"/>
              <a:t>event</a:t>
            </a:r>
            <a:r>
              <a:rPr lang="de-DE" b="1" dirty="0" smtClean="0"/>
              <a:t> </a:t>
            </a:r>
            <a:r>
              <a:rPr lang="de-DE" b="1" dirty="0" err="1" smtClean="0"/>
              <a:t>molo</a:t>
            </a:r>
            <a:r>
              <a:rPr lang="de-DE" b="1" dirty="0" smtClean="0"/>
              <a:t> </a:t>
            </a:r>
            <a:r>
              <a:rPr lang="de-DE" b="1" dirty="0" err="1" smtClean="0"/>
              <a:t>moloret</a:t>
            </a:r>
            <a:r>
              <a:rPr lang="de-DE" b="1" dirty="0" smtClean="0"/>
              <a:t> rum </a:t>
            </a:r>
            <a:r>
              <a:rPr lang="de-DE" b="1" dirty="0" err="1" smtClean="0"/>
              <a:t>eats</a:t>
            </a:r>
            <a:r>
              <a:rPr lang="de-DE" b="1" dirty="0" smtClean="0"/>
              <a:t> </a:t>
            </a:r>
            <a:r>
              <a:rPr lang="de-DE" b="1" dirty="0" err="1" smtClean="0"/>
              <a:t>tam</a:t>
            </a:r>
            <a:r>
              <a:rPr lang="de-DE" b="1" dirty="0" smtClean="0"/>
              <a:t> </a:t>
            </a:r>
            <a:r>
              <a:rPr lang="de-DE" b="1" dirty="0" err="1" smtClean="0"/>
              <a:t>rem</a:t>
            </a:r>
            <a:r>
              <a:rPr lang="de-DE" b="1" dirty="0" smtClean="0"/>
              <a:t> </a:t>
            </a:r>
            <a:r>
              <a:rPr lang="de-DE" b="1" dirty="0" err="1" smtClean="0"/>
              <a:t>volo</a:t>
            </a:r>
            <a:r>
              <a:rPr lang="de-DE" b="1" dirty="0" smtClean="0"/>
              <a:t> </a:t>
            </a:r>
            <a:r>
              <a:rPr lang="de-DE" b="1" dirty="0" err="1" smtClean="0"/>
              <a:t>exores</a:t>
            </a:r>
            <a:r>
              <a:rPr lang="de-DE" b="1" dirty="0" smtClean="0"/>
              <a:t>.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Fließtext, </a:t>
            </a:r>
            <a:r>
              <a:rPr lang="de-DE" dirty="0" err="1" smtClean="0"/>
              <a:t>doluptatiam</a:t>
            </a:r>
            <a:r>
              <a:rPr lang="de-DE" dirty="0" smtClean="0"/>
              <a:t> </a:t>
            </a:r>
            <a:r>
              <a:rPr lang="de-DE" dirty="0" err="1" smtClean="0"/>
              <a:t>event</a:t>
            </a:r>
            <a:r>
              <a:rPr lang="de-DE" dirty="0" smtClean="0"/>
              <a:t> </a:t>
            </a:r>
            <a:r>
              <a:rPr lang="de-DE" dirty="0" err="1" smtClean="0"/>
              <a:t>molo</a:t>
            </a:r>
            <a:r>
              <a:rPr lang="de-DE" dirty="0" smtClean="0"/>
              <a:t> </a:t>
            </a:r>
            <a:r>
              <a:rPr lang="de-DE" dirty="0" err="1" smtClean="0"/>
              <a:t>moloret</a:t>
            </a:r>
            <a:r>
              <a:rPr lang="de-DE" dirty="0" smtClean="0"/>
              <a:t> rum </a:t>
            </a:r>
            <a:r>
              <a:rPr lang="de-DE" dirty="0" err="1" smtClean="0"/>
              <a:t>eats</a:t>
            </a:r>
            <a:r>
              <a:rPr lang="de-DE" dirty="0" smtClean="0"/>
              <a:t> </a:t>
            </a:r>
            <a:r>
              <a:rPr lang="de-DE" dirty="0" err="1" smtClean="0"/>
              <a:t>tam</a:t>
            </a:r>
            <a:r>
              <a:rPr lang="de-DE" dirty="0" smtClean="0"/>
              <a:t> </a:t>
            </a:r>
            <a:r>
              <a:rPr lang="de-DE" dirty="0" err="1" smtClean="0"/>
              <a:t>rem</a:t>
            </a:r>
            <a:r>
              <a:rPr lang="de-DE" dirty="0" smtClean="0"/>
              <a:t> </a:t>
            </a:r>
            <a:r>
              <a:rPr lang="de-DE" dirty="0" err="1" smtClean="0"/>
              <a:t>volo</a:t>
            </a:r>
            <a:r>
              <a:rPr lang="de-DE" dirty="0" smtClean="0"/>
              <a:t> </a:t>
            </a:r>
            <a:r>
              <a:rPr lang="de-DE" dirty="0" err="1" smtClean="0"/>
              <a:t>exores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arum</a:t>
            </a:r>
            <a:r>
              <a:rPr lang="de-DE" dirty="0" smtClean="0"/>
              <a:t> </a:t>
            </a:r>
            <a:r>
              <a:rPr lang="de-DE" dirty="0" err="1" smtClean="0"/>
              <a:t>abor</a:t>
            </a:r>
            <a:r>
              <a:rPr lang="de-DE" dirty="0" smtClean="0"/>
              <a:t> </a:t>
            </a:r>
            <a:r>
              <a:rPr lang="de-DE" dirty="0" err="1" smtClean="0"/>
              <a:t>ester</a:t>
            </a:r>
            <a:r>
              <a:rPr lang="de-DE" dirty="0" smtClean="0"/>
              <a:t> </a:t>
            </a:r>
            <a:r>
              <a:rPr lang="de-DE" dirty="0" err="1" smtClean="0"/>
              <a:t>denst</a:t>
            </a:r>
            <a:r>
              <a:rPr lang="de-DE" dirty="0" smtClean="0"/>
              <a:t> </a:t>
            </a:r>
            <a:r>
              <a:rPr lang="de-DE" dirty="0" err="1" smtClean="0"/>
              <a:t>dae</a:t>
            </a:r>
            <a:r>
              <a:rPr lang="de-DE" dirty="0" smtClean="0"/>
              <a:t> </a:t>
            </a:r>
            <a:r>
              <a:rPr lang="de-DE" dirty="0" err="1" smtClean="0"/>
              <a:t>modit</a:t>
            </a:r>
            <a:r>
              <a:rPr lang="de-DE" dirty="0" smtClean="0"/>
              <a:t> </a:t>
            </a:r>
            <a:r>
              <a:rPr lang="de-DE" dirty="0" err="1" smtClean="0"/>
              <a:t>dellaborio</a:t>
            </a:r>
            <a:r>
              <a:rPr lang="de-DE" dirty="0" smtClean="0"/>
              <a:t> </a:t>
            </a:r>
            <a:r>
              <a:rPr lang="de-DE" dirty="0" err="1" smtClean="0"/>
              <a:t>int</a:t>
            </a:r>
            <a:r>
              <a:rPr lang="de-DE" dirty="0" smtClean="0"/>
              <a:t> volles </a:t>
            </a:r>
            <a:r>
              <a:rPr lang="de-DE" dirty="0" err="1" smtClean="0"/>
              <a:t>comni</a:t>
            </a:r>
            <a:r>
              <a:rPr lang="de-DE" dirty="0" smtClean="0"/>
              <a:t> </a:t>
            </a:r>
            <a:r>
              <a:rPr lang="de-DE" dirty="0" err="1" smtClean="0"/>
              <a:t>unast</a:t>
            </a:r>
            <a:r>
              <a:rPr lang="de-DE" dirty="0" smtClean="0"/>
              <a:t>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ceror</a:t>
            </a:r>
            <a:r>
              <a:rPr lang="de-DE" dirty="0" smtClean="0"/>
              <a:t> </a:t>
            </a:r>
            <a:r>
              <a:rPr lang="de-DE" dirty="0" err="1" smtClean="0"/>
              <a:t>alis</a:t>
            </a:r>
            <a:r>
              <a:rPr lang="de-DE" dirty="0" smtClean="0"/>
              <a:t> </a:t>
            </a:r>
            <a:r>
              <a:rPr lang="de-DE" dirty="0" err="1" smtClean="0"/>
              <a:t>ester</a:t>
            </a:r>
            <a:r>
              <a:rPr lang="de-DE" dirty="0" smtClean="0"/>
              <a:t> </a:t>
            </a:r>
            <a:r>
              <a:rPr lang="de-DE" dirty="0" err="1" smtClean="0"/>
              <a:t>este</a:t>
            </a:r>
            <a:r>
              <a:rPr lang="de-DE" dirty="0" smtClean="0"/>
              <a:t> am, </a:t>
            </a:r>
            <a:r>
              <a:rPr lang="de-DE" dirty="0" err="1" smtClean="0"/>
              <a:t>sole</a:t>
            </a:r>
            <a:r>
              <a:rPr lang="de-DE" dirty="0" smtClean="0"/>
              <a:t> </a:t>
            </a:r>
            <a:r>
              <a:rPr lang="de-DE" dirty="0" err="1" smtClean="0"/>
              <a:t>ctur</a:t>
            </a:r>
            <a:r>
              <a:rPr lang="de-DE" dirty="0" smtClean="0"/>
              <a:t> </a:t>
            </a:r>
            <a:r>
              <a:rPr lang="de-DE" dirty="0" err="1" smtClean="0"/>
              <a:t>autea</a:t>
            </a:r>
            <a:r>
              <a:rPr lang="de-DE" dirty="0" smtClean="0"/>
              <a:t> </a:t>
            </a:r>
            <a:r>
              <a:rPr lang="de-DE" dirty="0" err="1" smtClean="0"/>
              <a:t>Qui</a:t>
            </a:r>
            <a:r>
              <a:rPr lang="de-DE" dirty="0" smtClean="0"/>
              <a:t> </a:t>
            </a:r>
            <a:r>
              <a:rPr lang="de-DE" dirty="0" err="1" smtClean="0"/>
              <a:t>volorib</a:t>
            </a:r>
            <a:r>
              <a:rPr lang="de-DE" dirty="0" smtClean="0"/>
              <a:t> </a:t>
            </a:r>
            <a:r>
              <a:rPr lang="de-DE" dirty="0" err="1" smtClean="0"/>
              <a:t>usaeceatur</a:t>
            </a:r>
            <a:r>
              <a:rPr lang="de-DE" dirty="0" smtClean="0"/>
              <a:t> </a:t>
            </a:r>
            <a:r>
              <a:rPr lang="de-DE" dirty="0" err="1" smtClean="0"/>
              <a:t>desment</a:t>
            </a:r>
            <a:r>
              <a:rPr lang="de-DE" dirty="0" smtClean="0"/>
              <a:t>. </a:t>
            </a:r>
            <a:r>
              <a:rPr lang="de-DE" dirty="0" err="1" smtClean="0"/>
              <a:t>Ommo</a:t>
            </a:r>
            <a:r>
              <a:rPr lang="de-DE" dirty="0" smtClean="0"/>
              <a:t> </a:t>
            </a:r>
            <a:r>
              <a:rPr lang="de-DE" dirty="0" err="1" smtClean="0"/>
              <a:t>tem</a:t>
            </a:r>
            <a:r>
              <a:rPr lang="de-DE" dirty="0" smtClean="0"/>
              <a:t> </a:t>
            </a:r>
            <a:r>
              <a:rPr lang="de-DE" dirty="0" err="1" smtClean="0"/>
              <a:t>rerepudae</a:t>
            </a:r>
            <a:r>
              <a:rPr lang="de-DE" dirty="0" smtClean="0"/>
              <a:t> </a:t>
            </a:r>
            <a:r>
              <a:rPr lang="de-DE" dirty="0" err="1" smtClean="0"/>
              <a:t>con</a:t>
            </a:r>
            <a:r>
              <a:rPr lang="de-DE" dirty="0" smtClean="0"/>
              <a:t> </a:t>
            </a:r>
            <a:r>
              <a:rPr lang="de-DE" dirty="0" err="1" smtClean="0"/>
              <a:t>re</a:t>
            </a:r>
            <a:r>
              <a:rPr lang="de-DE" dirty="0" smtClean="0"/>
              <a:t> </a:t>
            </a:r>
            <a:r>
              <a:rPr lang="de-DE" dirty="0" err="1" smtClean="0"/>
              <a:t>volorum</a:t>
            </a:r>
            <a:r>
              <a:rPr lang="de-DE" dirty="0" smtClean="0"/>
              <a:t> </a:t>
            </a:r>
            <a:r>
              <a:rPr lang="de-DE" dirty="0" err="1" smtClean="0"/>
              <a:t>quam</a:t>
            </a:r>
            <a:r>
              <a:rPr lang="de-DE" dirty="0" smtClean="0"/>
              <a:t> </a:t>
            </a:r>
            <a:r>
              <a:rPr lang="de-DE" dirty="0" err="1" smtClean="0"/>
              <a:t>voluptae</a:t>
            </a:r>
            <a:r>
              <a:rPr lang="de-DE" dirty="0" smtClean="0"/>
              <a:t> </a:t>
            </a:r>
            <a:r>
              <a:rPr lang="de-DE" dirty="0" err="1" smtClean="0"/>
              <a:t>dolent</a:t>
            </a:r>
            <a:r>
              <a:rPr lang="de-DE" dirty="0" smtClean="0"/>
              <a:t>, arm </a:t>
            </a:r>
            <a:r>
              <a:rPr lang="de-DE" dirty="0" err="1" smtClean="0"/>
              <a:t>fuga</a:t>
            </a:r>
            <a:r>
              <a:rPr lang="de-DE" dirty="0" smtClean="0"/>
              <a:t>. Nam </a:t>
            </a:r>
            <a:r>
              <a:rPr lang="de-DE" dirty="0" err="1" smtClean="0"/>
              <a:t>nimiliquae</a:t>
            </a:r>
            <a:r>
              <a:rPr lang="de-DE" dirty="0" smtClean="0"/>
              <a:t> pro um </a:t>
            </a:r>
            <a:r>
              <a:rPr lang="de-DE" dirty="0" err="1" smtClean="0"/>
              <a:t>quunt</a:t>
            </a:r>
            <a:r>
              <a:rPr lang="de-DE" dirty="0" smtClean="0"/>
              <a:t>, </a:t>
            </a:r>
            <a:r>
              <a:rPr lang="de-DE" dirty="0" err="1" smtClean="0"/>
              <a:t>que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</a:t>
            </a:r>
            <a:r>
              <a:rPr lang="de-DE" dirty="0" err="1" smtClean="0"/>
              <a:t>moluptatus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aut</a:t>
            </a:r>
            <a:r>
              <a:rPr lang="de-DE" dirty="0" smtClean="0"/>
              <a:t> </a:t>
            </a:r>
            <a:r>
              <a:rPr lang="de-DE" dirty="0" err="1" smtClean="0"/>
              <a:t>dit</a:t>
            </a:r>
            <a:r>
              <a:rPr lang="de-DE" dirty="0" smtClean="0"/>
              <a:t> </a:t>
            </a:r>
            <a:r>
              <a:rPr lang="de-DE" dirty="0" err="1" smtClean="0"/>
              <a:t>qui</a:t>
            </a:r>
            <a:r>
              <a:rPr lang="de-DE" dirty="0" smtClean="0"/>
              <a:t> </a:t>
            </a:r>
            <a:r>
              <a:rPr lang="de-DE" dirty="0" err="1" smtClean="0"/>
              <a:t>occab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dolla</a:t>
            </a:r>
            <a:r>
              <a:rPr lang="de-DE" dirty="0" smtClean="0"/>
              <a:t> non </a:t>
            </a:r>
            <a:r>
              <a:rPr lang="de-DE" dirty="0" err="1" smtClean="0"/>
              <a:t>fuga</a:t>
            </a:r>
            <a:r>
              <a:rPr lang="de-DE" dirty="0" smtClean="0"/>
              <a:t>. 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068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Headline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Ed </a:t>
            </a:r>
            <a:r>
              <a:rPr lang="de-DE" dirty="0" err="1" smtClean="0"/>
              <a:t>quibus</a:t>
            </a:r>
            <a:r>
              <a:rPr lang="de-DE" dirty="0" smtClean="0"/>
              <a:t> ad </a:t>
            </a:r>
            <a:r>
              <a:rPr lang="de-DE" dirty="0" err="1" smtClean="0"/>
              <a:t>quatur</a:t>
            </a:r>
            <a:r>
              <a:rPr lang="de-DE" dirty="0" smtClean="0"/>
              <a:t> </a:t>
            </a:r>
            <a:r>
              <a:rPr lang="de-DE" dirty="0" err="1" smtClean="0"/>
              <a:t>Ustiorem</a:t>
            </a:r>
            <a:r>
              <a:rPr lang="de-DE" dirty="0" smtClean="0"/>
              <a:t> </a:t>
            </a:r>
            <a:r>
              <a:rPr lang="de-DE" dirty="0" err="1" smtClean="0"/>
              <a:t>remporest</a:t>
            </a:r>
            <a:r>
              <a:rPr lang="de-DE" dirty="0" smtClean="0"/>
              <a:t> </a:t>
            </a:r>
            <a:r>
              <a:rPr lang="de-DE" dirty="0" err="1" smtClean="0"/>
              <a:t>dolupti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unt</a:t>
            </a:r>
            <a:r>
              <a:rPr lang="de-DE" dirty="0" smtClean="0"/>
              <a:t> </a:t>
            </a:r>
            <a:r>
              <a:rPr lang="de-DE" dirty="0" err="1" smtClean="0"/>
              <a:t>Ullaborestio</a:t>
            </a:r>
            <a:r>
              <a:rPr lang="de-DE" dirty="0" smtClean="0"/>
              <a:t> quo </a:t>
            </a:r>
            <a:br>
              <a:rPr lang="de-DE" dirty="0" smtClean="0"/>
            </a:br>
            <a:r>
              <a:rPr lang="de-DE" dirty="0" err="1" smtClean="0"/>
              <a:t>tet</a:t>
            </a:r>
            <a:r>
              <a:rPr lang="de-DE" dirty="0" smtClean="0"/>
              <a:t> </a:t>
            </a:r>
            <a:r>
              <a:rPr lang="de-DE" dirty="0" err="1" smtClean="0"/>
              <a:t>est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quo </a:t>
            </a:r>
            <a:r>
              <a:rPr lang="de-DE" dirty="0" err="1" smtClean="0"/>
              <a:t>eiur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omnimpo</a:t>
            </a:r>
            <a:r>
              <a:rPr lang="de-DE" dirty="0" smtClean="0"/>
              <a:t> </a:t>
            </a:r>
            <a:r>
              <a:rPr lang="de-DE" dirty="0" err="1" smtClean="0"/>
              <a:t>rendaeperro</a:t>
            </a:r>
            <a:r>
              <a:rPr lang="de-DE" dirty="0" smtClean="0"/>
              <a:t> </a:t>
            </a:r>
            <a:r>
              <a:rPr lang="de-DE" dirty="0" err="1" smtClean="0"/>
              <a:t>dolorrum</a:t>
            </a:r>
            <a:r>
              <a:rPr lang="de-DE" dirty="0" smtClean="0"/>
              <a:t> </a:t>
            </a:r>
            <a:r>
              <a:rPr lang="de-DE" dirty="0" err="1" smtClean="0"/>
              <a:t>autre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Min </a:t>
            </a:r>
            <a:r>
              <a:rPr lang="de-DE" dirty="0" err="1" smtClean="0"/>
              <a:t>eost</a:t>
            </a:r>
            <a:r>
              <a:rPr lang="de-DE" dirty="0" smtClean="0"/>
              <a:t> </a:t>
            </a:r>
            <a:r>
              <a:rPr lang="de-DE" dirty="0" err="1" smtClean="0"/>
              <a:t>quiatio</a:t>
            </a:r>
            <a:r>
              <a:rPr lang="de-DE" dirty="0" smtClean="0"/>
              <a:t> </a:t>
            </a:r>
            <a:r>
              <a:rPr lang="de-DE" dirty="0" err="1" smtClean="0"/>
              <a:t>nseque</a:t>
            </a:r>
            <a:r>
              <a:rPr lang="de-DE" dirty="0" smtClean="0"/>
              <a:t> </a:t>
            </a:r>
            <a:r>
              <a:rPr lang="de-DE" dirty="0" err="1" smtClean="0"/>
              <a:t>accum</a:t>
            </a:r>
            <a:r>
              <a:rPr lang="de-DE" dirty="0" smtClean="0"/>
              <a:t> </a:t>
            </a:r>
            <a:r>
              <a:rPr lang="de-DE" dirty="0" err="1" smtClean="0"/>
              <a:t>atem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quatendaecto</a:t>
            </a:r>
            <a:r>
              <a:rPr lang="de-DE" dirty="0" smtClean="0"/>
              <a:t> </a:t>
            </a:r>
            <a:r>
              <a:rPr lang="de-DE" dirty="0" err="1" smtClean="0"/>
              <a:t>cusElluptation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reperat</a:t>
            </a:r>
            <a:r>
              <a:rPr lang="de-DE" dirty="0" smtClean="0"/>
              <a:t> </a:t>
            </a:r>
            <a:r>
              <a:rPr lang="de-DE" dirty="0" err="1" smtClean="0"/>
              <a:t>ectur</a:t>
            </a:r>
            <a:r>
              <a:rPr lang="de-DE" dirty="0" smtClean="0"/>
              <a:t>,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dollab</a:t>
            </a:r>
            <a:r>
              <a:rPr lang="de-DE" dirty="0" smtClean="0"/>
              <a:t> </a:t>
            </a:r>
            <a:r>
              <a:rPr lang="de-DE" dirty="0" err="1" smtClean="0"/>
              <a:t>intiunt</a:t>
            </a:r>
            <a:r>
              <a:rPr lang="de-DE" dirty="0" smtClean="0"/>
              <a:t> </a:t>
            </a:r>
            <a:r>
              <a:rPr lang="de-DE" dirty="0" err="1" smtClean="0"/>
              <a:t>quid</a:t>
            </a:r>
            <a:r>
              <a:rPr lang="de-DE" dirty="0" smtClean="0"/>
              <a:t> </a:t>
            </a:r>
            <a:r>
              <a:rPr lang="de-DE" dirty="0" err="1" smtClean="0"/>
              <a:t>elest</a:t>
            </a:r>
            <a:r>
              <a:rPr lang="de-DE" dirty="0" smtClean="0"/>
              <a:t>, </a:t>
            </a:r>
            <a:r>
              <a:rPr lang="de-DE" dirty="0" err="1" smtClean="0"/>
              <a:t>odiciamus</a:t>
            </a:r>
            <a:r>
              <a:rPr lang="de-DE" dirty="0" smtClean="0"/>
              <a:t> </a:t>
            </a:r>
            <a:r>
              <a:rPr lang="de-DE" dirty="0" err="1" smtClean="0"/>
              <a:t>conserro</a:t>
            </a:r>
            <a:r>
              <a:rPr lang="de-DE" dirty="0" smtClean="0"/>
              <a:t> </a:t>
            </a:r>
            <a:r>
              <a:rPr lang="de-DE" dirty="0" err="1" smtClean="0"/>
              <a:t>blabore</a:t>
            </a:r>
            <a:r>
              <a:rPr lang="de-DE" dirty="0" smtClean="0"/>
              <a:t>, </a:t>
            </a:r>
            <a:r>
              <a:rPr lang="de-DE" dirty="0" err="1" smtClean="0"/>
              <a:t>occum</a:t>
            </a:r>
            <a:r>
              <a:rPr lang="de-DE" dirty="0" smtClean="0"/>
              <a:t> </a:t>
            </a:r>
            <a:r>
              <a:rPr lang="de-DE" dirty="0" err="1" smtClean="0"/>
              <a:t>volentotae</a:t>
            </a:r>
            <a:r>
              <a:rPr lang="de-DE" dirty="0" smtClean="0"/>
              <a:t> </a:t>
            </a:r>
            <a:r>
              <a:rPr lang="de-DE" dirty="0" err="1" smtClean="0"/>
              <a:t>nit</a:t>
            </a:r>
            <a:r>
              <a:rPr lang="de-DE" dirty="0" smtClean="0"/>
              <a:t> la </a:t>
            </a:r>
            <a:r>
              <a:rPr lang="de-DE" dirty="0" err="1" smtClean="0"/>
              <a:t>voluptatis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natiat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Dem </a:t>
            </a:r>
            <a:r>
              <a:rPr lang="de-DE" dirty="0" err="1" smtClean="0"/>
              <a:t>senis</a:t>
            </a:r>
            <a:r>
              <a:rPr lang="de-DE" dirty="0" smtClean="0"/>
              <a:t> et </a:t>
            </a:r>
            <a:r>
              <a:rPr lang="de-DE" dirty="0" err="1" smtClean="0"/>
              <a:t>magni</a:t>
            </a:r>
            <a:r>
              <a:rPr lang="de-DE" dirty="0" smtClean="0"/>
              <a:t> </a:t>
            </a:r>
            <a:r>
              <a:rPr lang="de-DE" dirty="0" err="1" smtClean="0"/>
              <a:t>dolorro</a:t>
            </a:r>
            <a:r>
              <a:rPr lang="de-DE" dirty="0" smtClean="0"/>
              <a:t> </a:t>
            </a:r>
            <a:r>
              <a:rPr lang="de-DE" dirty="0" err="1" smtClean="0"/>
              <a:t>rectur</a:t>
            </a:r>
            <a:endParaRPr lang="de-DE" dirty="0" smtClean="0"/>
          </a:p>
          <a:p>
            <a:pPr lvl="1"/>
            <a:r>
              <a:rPr lang="de-DE" dirty="0" smtClean="0"/>
              <a:t>Culpa </a:t>
            </a:r>
            <a:r>
              <a:rPr lang="de-DE" dirty="0" err="1" smtClean="0"/>
              <a:t>velias</a:t>
            </a:r>
            <a:r>
              <a:rPr lang="de-DE" dirty="0" smtClean="0"/>
              <a:t> </a:t>
            </a:r>
            <a:r>
              <a:rPr lang="de-DE" dirty="0" err="1" smtClean="0"/>
              <a:t>volorio</a:t>
            </a:r>
            <a:r>
              <a:rPr lang="de-DE" dirty="0" smtClean="0"/>
              <a:t> </a:t>
            </a:r>
            <a:r>
              <a:rPr lang="de-DE" dirty="0" err="1" smtClean="0"/>
              <a:t>eat</a:t>
            </a:r>
            <a:r>
              <a:rPr lang="de-DE" dirty="0" smtClean="0"/>
              <a:t> </a:t>
            </a:r>
            <a:r>
              <a:rPr lang="de-DE" dirty="0" err="1" smtClean="0"/>
              <a:t>pore</a:t>
            </a:r>
            <a:endParaRPr lang="de-DE" dirty="0" smtClean="0"/>
          </a:p>
          <a:p>
            <a:pPr lvl="1"/>
            <a:r>
              <a:rPr lang="de-DE" dirty="0" smtClean="0"/>
              <a:t>Es </a:t>
            </a:r>
            <a:r>
              <a:rPr lang="de-DE" dirty="0" err="1" smtClean="0"/>
              <a:t>aut</a:t>
            </a:r>
            <a:r>
              <a:rPr lang="de-DE" dirty="0" smtClean="0"/>
              <a:t> </a:t>
            </a:r>
            <a:r>
              <a:rPr lang="de-DE" dirty="0" err="1" smtClean="0"/>
              <a:t>facepudani</a:t>
            </a:r>
            <a:r>
              <a:rPr lang="de-DE" dirty="0" smtClean="0"/>
              <a:t> </a:t>
            </a:r>
            <a:r>
              <a:rPr lang="de-DE" dirty="0" err="1" smtClean="0"/>
              <a:t>venis</a:t>
            </a:r>
            <a:r>
              <a:rPr lang="de-DE" dirty="0" smtClean="0"/>
              <a:t> </a:t>
            </a:r>
            <a:r>
              <a:rPr lang="de-DE" dirty="0" err="1" smtClean="0"/>
              <a:t>dia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cus</a:t>
            </a:r>
            <a:r>
              <a:rPr lang="de-DE" dirty="0" smtClean="0"/>
              <a:t> quasi</a:t>
            </a:r>
          </a:p>
          <a:p>
            <a:pPr lvl="1"/>
            <a:r>
              <a:rPr lang="de-DE" dirty="0" smtClean="0"/>
              <a:t>idem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audant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dolorem</a:t>
            </a:r>
            <a:r>
              <a:rPr lang="de-DE" dirty="0" smtClean="0"/>
              <a:t> </a:t>
            </a:r>
            <a:r>
              <a:rPr lang="de-DE" dirty="0" err="1" smtClean="0"/>
              <a:t>simusci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39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Ed </a:t>
            </a:r>
            <a:r>
              <a:rPr lang="de-DE" dirty="0" err="1" smtClean="0"/>
              <a:t>quibus</a:t>
            </a:r>
            <a:r>
              <a:rPr lang="de-DE" dirty="0" smtClean="0"/>
              <a:t> ad </a:t>
            </a:r>
            <a:r>
              <a:rPr lang="de-DE" dirty="0" err="1" smtClean="0"/>
              <a:t>quatur</a:t>
            </a:r>
            <a:r>
              <a:rPr lang="de-DE" dirty="0" smtClean="0"/>
              <a:t> </a:t>
            </a:r>
            <a:r>
              <a:rPr lang="de-DE" dirty="0" err="1" smtClean="0"/>
              <a:t>Ustiorem</a:t>
            </a:r>
            <a:r>
              <a:rPr lang="de-DE" dirty="0" smtClean="0"/>
              <a:t> </a:t>
            </a:r>
            <a:r>
              <a:rPr lang="de-DE" dirty="0" err="1" smtClean="0"/>
              <a:t>remporest</a:t>
            </a:r>
            <a:r>
              <a:rPr lang="de-DE" dirty="0" smtClean="0"/>
              <a:t> </a:t>
            </a:r>
            <a:r>
              <a:rPr lang="de-DE" dirty="0" err="1" smtClean="0"/>
              <a:t>dolupti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unt</a:t>
            </a:r>
            <a:r>
              <a:rPr lang="de-DE" dirty="0" smtClean="0"/>
              <a:t> </a:t>
            </a:r>
            <a:r>
              <a:rPr lang="de-DE" dirty="0" err="1" smtClean="0"/>
              <a:t>Ullaborestio</a:t>
            </a:r>
            <a:r>
              <a:rPr lang="de-DE" dirty="0" smtClean="0"/>
              <a:t> quo </a:t>
            </a:r>
            <a:br>
              <a:rPr lang="de-DE" dirty="0" smtClean="0"/>
            </a:br>
            <a:r>
              <a:rPr lang="de-DE" dirty="0" err="1" smtClean="0"/>
              <a:t>tet</a:t>
            </a:r>
            <a:r>
              <a:rPr lang="de-DE" dirty="0" smtClean="0"/>
              <a:t> </a:t>
            </a:r>
            <a:r>
              <a:rPr lang="de-DE" dirty="0" err="1" smtClean="0"/>
              <a:t>est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quo </a:t>
            </a:r>
            <a:r>
              <a:rPr lang="de-DE" dirty="0" err="1" smtClean="0"/>
              <a:t>eiur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omnimpo</a:t>
            </a:r>
            <a:r>
              <a:rPr lang="de-DE" dirty="0" smtClean="0"/>
              <a:t> </a:t>
            </a:r>
            <a:r>
              <a:rPr lang="de-DE" dirty="0" err="1" smtClean="0"/>
              <a:t>rendaeperro</a:t>
            </a:r>
            <a:r>
              <a:rPr lang="de-DE" dirty="0" smtClean="0"/>
              <a:t> </a:t>
            </a:r>
            <a:r>
              <a:rPr lang="de-DE" dirty="0" err="1" smtClean="0"/>
              <a:t>dolorrum</a:t>
            </a:r>
            <a:r>
              <a:rPr lang="de-DE" dirty="0" smtClean="0"/>
              <a:t> </a:t>
            </a:r>
            <a:r>
              <a:rPr lang="de-DE" dirty="0" err="1" smtClean="0"/>
              <a:t>autre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Min </a:t>
            </a:r>
            <a:r>
              <a:rPr lang="de-DE" dirty="0" err="1" smtClean="0"/>
              <a:t>eost</a:t>
            </a:r>
            <a:r>
              <a:rPr lang="de-DE" dirty="0" smtClean="0"/>
              <a:t> </a:t>
            </a:r>
            <a:r>
              <a:rPr lang="de-DE" dirty="0" err="1" smtClean="0"/>
              <a:t>quiatio</a:t>
            </a:r>
            <a:r>
              <a:rPr lang="de-DE" dirty="0" smtClean="0"/>
              <a:t> </a:t>
            </a:r>
            <a:r>
              <a:rPr lang="de-DE" dirty="0" err="1" smtClean="0"/>
              <a:t>nseque</a:t>
            </a:r>
            <a:r>
              <a:rPr lang="de-DE" dirty="0" smtClean="0"/>
              <a:t> </a:t>
            </a:r>
            <a:r>
              <a:rPr lang="de-DE" dirty="0" err="1" smtClean="0"/>
              <a:t>accum</a:t>
            </a:r>
            <a:r>
              <a:rPr lang="de-DE" dirty="0" smtClean="0"/>
              <a:t> </a:t>
            </a:r>
            <a:r>
              <a:rPr lang="de-DE" dirty="0" err="1" smtClean="0"/>
              <a:t>atem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quatendaecto</a:t>
            </a:r>
            <a:r>
              <a:rPr lang="de-DE" dirty="0" smtClean="0"/>
              <a:t> </a:t>
            </a:r>
            <a:r>
              <a:rPr lang="de-DE" dirty="0" err="1" smtClean="0"/>
              <a:t>cusElluptation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reperat</a:t>
            </a:r>
            <a:r>
              <a:rPr lang="de-DE" dirty="0" smtClean="0"/>
              <a:t> </a:t>
            </a:r>
            <a:r>
              <a:rPr lang="de-DE" dirty="0" err="1" smtClean="0"/>
              <a:t>ectur</a:t>
            </a:r>
            <a:r>
              <a:rPr lang="de-DE" dirty="0" smtClean="0"/>
              <a:t>,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dollab</a:t>
            </a:r>
            <a:r>
              <a:rPr lang="de-DE" dirty="0" smtClean="0"/>
              <a:t> </a:t>
            </a:r>
            <a:r>
              <a:rPr lang="de-DE" dirty="0" err="1" smtClean="0"/>
              <a:t>intiunt</a:t>
            </a:r>
            <a:r>
              <a:rPr lang="de-DE" dirty="0" smtClean="0"/>
              <a:t> </a:t>
            </a:r>
            <a:r>
              <a:rPr lang="de-DE" dirty="0" err="1" smtClean="0"/>
              <a:t>quid</a:t>
            </a:r>
            <a:r>
              <a:rPr lang="de-DE" dirty="0" smtClean="0"/>
              <a:t> </a:t>
            </a:r>
            <a:r>
              <a:rPr lang="de-DE" dirty="0" err="1" smtClean="0"/>
              <a:t>elest</a:t>
            </a:r>
            <a:r>
              <a:rPr lang="de-DE" dirty="0" smtClean="0"/>
              <a:t>, </a:t>
            </a:r>
            <a:r>
              <a:rPr lang="de-DE" dirty="0" err="1" smtClean="0"/>
              <a:t>odiciamus</a:t>
            </a:r>
            <a:r>
              <a:rPr lang="de-DE" dirty="0" smtClean="0"/>
              <a:t> </a:t>
            </a:r>
            <a:r>
              <a:rPr lang="de-DE" dirty="0" err="1" smtClean="0"/>
              <a:t>conserro</a:t>
            </a:r>
            <a:r>
              <a:rPr lang="de-DE" dirty="0" smtClean="0"/>
              <a:t> </a:t>
            </a:r>
            <a:r>
              <a:rPr lang="de-DE" dirty="0" err="1" smtClean="0"/>
              <a:t>blabore</a:t>
            </a:r>
            <a:r>
              <a:rPr lang="de-DE" dirty="0" smtClean="0"/>
              <a:t>, </a:t>
            </a:r>
            <a:r>
              <a:rPr lang="de-DE" dirty="0" err="1" smtClean="0"/>
              <a:t>occum</a:t>
            </a:r>
            <a:r>
              <a:rPr lang="de-DE" dirty="0" smtClean="0"/>
              <a:t> </a:t>
            </a:r>
            <a:r>
              <a:rPr lang="de-DE" dirty="0" err="1" smtClean="0"/>
              <a:t>volentotae</a:t>
            </a:r>
            <a:r>
              <a:rPr lang="de-DE" dirty="0" smtClean="0"/>
              <a:t> </a:t>
            </a:r>
            <a:r>
              <a:rPr lang="de-DE" dirty="0" err="1" smtClean="0"/>
              <a:t>nit</a:t>
            </a:r>
            <a:r>
              <a:rPr lang="de-DE" dirty="0" smtClean="0"/>
              <a:t> la </a:t>
            </a:r>
            <a:r>
              <a:rPr lang="de-DE" dirty="0" err="1" smtClean="0"/>
              <a:t>voluptatis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natiat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Dem </a:t>
            </a:r>
            <a:r>
              <a:rPr lang="de-DE" dirty="0" err="1" smtClean="0"/>
              <a:t>senis</a:t>
            </a:r>
            <a:r>
              <a:rPr lang="de-DE" dirty="0" smtClean="0"/>
              <a:t> et </a:t>
            </a:r>
            <a:r>
              <a:rPr lang="de-DE" dirty="0" err="1" smtClean="0"/>
              <a:t>magni</a:t>
            </a:r>
            <a:r>
              <a:rPr lang="de-DE" dirty="0" smtClean="0"/>
              <a:t> </a:t>
            </a:r>
            <a:r>
              <a:rPr lang="de-DE" dirty="0" err="1" smtClean="0"/>
              <a:t>dolorro</a:t>
            </a:r>
            <a:r>
              <a:rPr lang="de-DE" dirty="0" smtClean="0"/>
              <a:t> </a:t>
            </a:r>
            <a:r>
              <a:rPr lang="de-DE" dirty="0" err="1" smtClean="0"/>
              <a:t>rectur</a:t>
            </a:r>
            <a:endParaRPr lang="de-DE" dirty="0" smtClean="0"/>
          </a:p>
          <a:p>
            <a:pPr lvl="1"/>
            <a:r>
              <a:rPr lang="de-DE" dirty="0" smtClean="0"/>
              <a:t>Culpa </a:t>
            </a:r>
            <a:r>
              <a:rPr lang="de-DE" dirty="0" err="1" smtClean="0"/>
              <a:t>velias</a:t>
            </a:r>
            <a:r>
              <a:rPr lang="de-DE" dirty="0" smtClean="0"/>
              <a:t> </a:t>
            </a:r>
            <a:r>
              <a:rPr lang="de-DE" dirty="0" err="1" smtClean="0"/>
              <a:t>volorio</a:t>
            </a:r>
            <a:r>
              <a:rPr lang="de-DE" dirty="0" smtClean="0"/>
              <a:t> </a:t>
            </a:r>
            <a:r>
              <a:rPr lang="de-DE" dirty="0" err="1" smtClean="0"/>
              <a:t>eat</a:t>
            </a:r>
            <a:r>
              <a:rPr lang="de-DE" dirty="0" smtClean="0"/>
              <a:t> </a:t>
            </a:r>
            <a:r>
              <a:rPr lang="de-DE" dirty="0" err="1" smtClean="0"/>
              <a:t>pore</a:t>
            </a:r>
            <a:endParaRPr lang="de-DE" dirty="0" smtClean="0"/>
          </a:p>
          <a:p>
            <a:pPr lvl="1"/>
            <a:r>
              <a:rPr lang="de-DE" dirty="0" smtClean="0"/>
              <a:t>Es </a:t>
            </a:r>
            <a:r>
              <a:rPr lang="de-DE" dirty="0" err="1" smtClean="0"/>
              <a:t>aut</a:t>
            </a:r>
            <a:r>
              <a:rPr lang="de-DE" dirty="0" smtClean="0"/>
              <a:t> </a:t>
            </a:r>
            <a:r>
              <a:rPr lang="de-DE" dirty="0" err="1" smtClean="0"/>
              <a:t>facepudani</a:t>
            </a:r>
            <a:r>
              <a:rPr lang="de-DE" dirty="0" smtClean="0"/>
              <a:t> </a:t>
            </a:r>
            <a:r>
              <a:rPr lang="de-DE" dirty="0" err="1" smtClean="0"/>
              <a:t>venis</a:t>
            </a:r>
            <a:r>
              <a:rPr lang="de-DE" dirty="0" smtClean="0"/>
              <a:t> </a:t>
            </a:r>
            <a:r>
              <a:rPr lang="de-DE" dirty="0" err="1" smtClean="0"/>
              <a:t>dia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cus</a:t>
            </a:r>
            <a:r>
              <a:rPr lang="de-DE" dirty="0" smtClean="0"/>
              <a:t> quasi</a:t>
            </a:r>
          </a:p>
          <a:p>
            <a:pPr lvl="1"/>
            <a:r>
              <a:rPr lang="de-DE" dirty="0" smtClean="0"/>
              <a:t>idem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audant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dolorem</a:t>
            </a:r>
            <a:r>
              <a:rPr lang="de-DE" dirty="0" smtClean="0"/>
              <a:t> </a:t>
            </a:r>
            <a:r>
              <a:rPr lang="de-DE" dirty="0" err="1" smtClean="0"/>
              <a:t>simusci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31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Ed </a:t>
            </a:r>
            <a:r>
              <a:rPr lang="de-DE" dirty="0" err="1" smtClean="0"/>
              <a:t>quibus</a:t>
            </a:r>
            <a:r>
              <a:rPr lang="de-DE" dirty="0" smtClean="0"/>
              <a:t> ad </a:t>
            </a:r>
            <a:r>
              <a:rPr lang="de-DE" dirty="0" err="1" smtClean="0"/>
              <a:t>quatur</a:t>
            </a:r>
            <a:r>
              <a:rPr lang="de-DE" dirty="0" smtClean="0"/>
              <a:t> </a:t>
            </a:r>
            <a:r>
              <a:rPr lang="de-DE" dirty="0" err="1" smtClean="0"/>
              <a:t>Ustiorem</a:t>
            </a:r>
            <a:r>
              <a:rPr lang="de-DE" dirty="0" smtClean="0"/>
              <a:t> </a:t>
            </a:r>
            <a:r>
              <a:rPr lang="de-DE" dirty="0" err="1" smtClean="0"/>
              <a:t>remporest</a:t>
            </a:r>
            <a:r>
              <a:rPr lang="de-DE" dirty="0" smtClean="0"/>
              <a:t> </a:t>
            </a:r>
            <a:r>
              <a:rPr lang="de-DE" dirty="0" err="1" smtClean="0"/>
              <a:t>dolupti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unt</a:t>
            </a:r>
            <a:r>
              <a:rPr lang="de-DE" dirty="0" smtClean="0"/>
              <a:t> </a:t>
            </a:r>
            <a:r>
              <a:rPr lang="de-DE" dirty="0" err="1" smtClean="0"/>
              <a:t>Ullaborestio</a:t>
            </a:r>
            <a:r>
              <a:rPr lang="de-DE" dirty="0" smtClean="0"/>
              <a:t> quo </a:t>
            </a:r>
            <a:br>
              <a:rPr lang="de-DE" dirty="0" smtClean="0"/>
            </a:br>
            <a:r>
              <a:rPr lang="de-DE" dirty="0" err="1" smtClean="0"/>
              <a:t>tet</a:t>
            </a:r>
            <a:r>
              <a:rPr lang="de-DE" dirty="0" smtClean="0"/>
              <a:t> </a:t>
            </a:r>
            <a:r>
              <a:rPr lang="de-DE" dirty="0" err="1" smtClean="0"/>
              <a:t>est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quo </a:t>
            </a:r>
            <a:r>
              <a:rPr lang="de-DE" dirty="0" err="1" smtClean="0"/>
              <a:t>eiur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omnimpo</a:t>
            </a:r>
            <a:r>
              <a:rPr lang="de-DE" dirty="0" smtClean="0"/>
              <a:t> </a:t>
            </a:r>
            <a:r>
              <a:rPr lang="de-DE" dirty="0" err="1" smtClean="0"/>
              <a:t>rendaeperro</a:t>
            </a:r>
            <a:r>
              <a:rPr lang="de-DE" dirty="0" smtClean="0"/>
              <a:t> </a:t>
            </a:r>
            <a:r>
              <a:rPr lang="de-DE" dirty="0" err="1" smtClean="0"/>
              <a:t>dolorrum</a:t>
            </a:r>
            <a:r>
              <a:rPr lang="de-DE" dirty="0" smtClean="0"/>
              <a:t> </a:t>
            </a:r>
            <a:r>
              <a:rPr lang="de-DE" dirty="0" err="1" smtClean="0"/>
              <a:t>autre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Min </a:t>
            </a:r>
            <a:r>
              <a:rPr lang="de-DE" dirty="0" err="1" smtClean="0"/>
              <a:t>eost</a:t>
            </a:r>
            <a:r>
              <a:rPr lang="de-DE" dirty="0" smtClean="0"/>
              <a:t> </a:t>
            </a:r>
            <a:r>
              <a:rPr lang="de-DE" dirty="0" err="1" smtClean="0"/>
              <a:t>quiatio</a:t>
            </a:r>
            <a:r>
              <a:rPr lang="de-DE" dirty="0" smtClean="0"/>
              <a:t> </a:t>
            </a:r>
            <a:r>
              <a:rPr lang="de-DE" dirty="0" err="1" smtClean="0"/>
              <a:t>nseque</a:t>
            </a:r>
            <a:r>
              <a:rPr lang="de-DE" dirty="0" smtClean="0"/>
              <a:t> </a:t>
            </a:r>
            <a:r>
              <a:rPr lang="de-DE" dirty="0" err="1" smtClean="0"/>
              <a:t>accum</a:t>
            </a:r>
            <a:r>
              <a:rPr lang="de-DE" dirty="0" smtClean="0"/>
              <a:t> </a:t>
            </a:r>
            <a:r>
              <a:rPr lang="de-DE" dirty="0" err="1" smtClean="0"/>
              <a:t>atem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quatendaecto</a:t>
            </a:r>
            <a:r>
              <a:rPr lang="de-DE" dirty="0" smtClean="0"/>
              <a:t> </a:t>
            </a:r>
            <a:r>
              <a:rPr lang="de-DE" dirty="0" err="1" smtClean="0"/>
              <a:t>cusElluptation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reperat</a:t>
            </a:r>
            <a:r>
              <a:rPr lang="de-DE" dirty="0" smtClean="0"/>
              <a:t> </a:t>
            </a:r>
            <a:r>
              <a:rPr lang="de-DE" dirty="0" err="1" smtClean="0"/>
              <a:t>ectur</a:t>
            </a:r>
            <a:r>
              <a:rPr lang="de-DE" dirty="0" smtClean="0"/>
              <a:t>,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dollab</a:t>
            </a:r>
            <a:r>
              <a:rPr lang="de-DE" dirty="0" smtClean="0"/>
              <a:t> </a:t>
            </a:r>
            <a:r>
              <a:rPr lang="de-DE" dirty="0" err="1" smtClean="0"/>
              <a:t>intiunt</a:t>
            </a:r>
            <a:r>
              <a:rPr lang="de-DE" dirty="0" smtClean="0"/>
              <a:t> </a:t>
            </a:r>
            <a:r>
              <a:rPr lang="de-DE" dirty="0" err="1" smtClean="0"/>
              <a:t>quid</a:t>
            </a:r>
            <a:r>
              <a:rPr lang="de-DE" dirty="0" smtClean="0"/>
              <a:t> </a:t>
            </a:r>
            <a:r>
              <a:rPr lang="de-DE" dirty="0" err="1" smtClean="0"/>
              <a:t>elest</a:t>
            </a:r>
            <a:r>
              <a:rPr lang="de-DE" dirty="0" smtClean="0"/>
              <a:t>, </a:t>
            </a:r>
            <a:r>
              <a:rPr lang="de-DE" dirty="0" err="1" smtClean="0"/>
              <a:t>odiciamus</a:t>
            </a:r>
            <a:r>
              <a:rPr lang="de-DE" dirty="0" smtClean="0"/>
              <a:t> </a:t>
            </a:r>
            <a:r>
              <a:rPr lang="de-DE" dirty="0" err="1" smtClean="0"/>
              <a:t>conserro</a:t>
            </a:r>
            <a:r>
              <a:rPr lang="de-DE" dirty="0" smtClean="0"/>
              <a:t> </a:t>
            </a:r>
            <a:r>
              <a:rPr lang="de-DE" dirty="0" err="1" smtClean="0"/>
              <a:t>blabore</a:t>
            </a:r>
            <a:r>
              <a:rPr lang="de-DE" dirty="0" smtClean="0"/>
              <a:t>, </a:t>
            </a:r>
            <a:r>
              <a:rPr lang="de-DE" dirty="0" err="1" smtClean="0"/>
              <a:t>occum</a:t>
            </a:r>
            <a:r>
              <a:rPr lang="de-DE" dirty="0" smtClean="0"/>
              <a:t> </a:t>
            </a:r>
            <a:r>
              <a:rPr lang="de-DE" dirty="0" err="1" smtClean="0"/>
              <a:t>volentotae</a:t>
            </a:r>
            <a:r>
              <a:rPr lang="de-DE" dirty="0" smtClean="0"/>
              <a:t> </a:t>
            </a:r>
            <a:r>
              <a:rPr lang="de-DE" dirty="0" err="1" smtClean="0"/>
              <a:t>nit</a:t>
            </a:r>
            <a:r>
              <a:rPr lang="de-DE" dirty="0" smtClean="0"/>
              <a:t> la </a:t>
            </a:r>
            <a:r>
              <a:rPr lang="de-DE" dirty="0" err="1" smtClean="0"/>
              <a:t>voluptatis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natiat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Dem </a:t>
            </a:r>
            <a:r>
              <a:rPr lang="de-DE" dirty="0" err="1" smtClean="0"/>
              <a:t>senis</a:t>
            </a:r>
            <a:r>
              <a:rPr lang="de-DE" dirty="0" smtClean="0"/>
              <a:t> et </a:t>
            </a:r>
            <a:r>
              <a:rPr lang="de-DE" dirty="0" err="1" smtClean="0"/>
              <a:t>magni</a:t>
            </a:r>
            <a:r>
              <a:rPr lang="de-DE" dirty="0" smtClean="0"/>
              <a:t> </a:t>
            </a:r>
            <a:r>
              <a:rPr lang="de-DE" dirty="0" err="1" smtClean="0"/>
              <a:t>dolorro</a:t>
            </a:r>
            <a:r>
              <a:rPr lang="de-DE" dirty="0" smtClean="0"/>
              <a:t> </a:t>
            </a:r>
            <a:r>
              <a:rPr lang="de-DE" dirty="0" err="1" smtClean="0"/>
              <a:t>rectur</a:t>
            </a:r>
            <a:endParaRPr lang="de-DE" dirty="0" smtClean="0"/>
          </a:p>
          <a:p>
            <a:pPr lvl="1"/>
            <a:r>
              <a:rPr lang="de-DE" dirty="0" smtClean="0"/>
              <a:t>Culpa </a:t>
            </a:r>
            <a:r>
              <a:rPr lang="de-DE" dirty="0" err="1" smtClean="0"/>
              <a:t>velias</a:t>
            </a:r>
            <a:r>
              <a:rPr lang="de-DE" dirty="0" smtClean="0"/>
              <a:t> </a:t>
            </a:r>
            <a:r>
              <a:rPr lang="de-DE" dirty="0" err="1" smtClean="0"/>
              <a:t>volorio</a:t>
            </a:r>
            <a:r>
              <a:rPr lang="de-DE" dirty="0" smtClean="0"/>
              <a:t> </a:t>
            </a:r>
            <a:r>
              <a:rPr lang="de-DE" dirty="0" err="1" smtClean="0"/>
              <a:t>eat</a:t>
            </a:r>
            <a:r>
              <a:rPr lang="de-DE" dirty="0" smtClean="0"/>
              <a:t> </a:t>
            </a:r>
            <a:r>
              <a:rPr lang="de-DE" dirty="0" err="1" smtClean="0"/>
              <a:t>pore</a:t>
            </a:r>
            <a:endParaRPr lang="de-DE" dirty="0" smtClean="0"/>
          </a:p>
          <a:p>
            <a:pPr lvl="1"/>
            <a:r>
              <a:rPr lang="de-DE" dirty="0" smtClean="0"/>
              <a:t>Es </a:t>
            </a:r>
            <a:r>
              <a:rPr lang="de-DE" dirty="0" err="1" smtClean="0"/>
              <a:t>aut</a:t>
            </a:r>
            <a:r>
              <a:rPr lang="de-DE" dirty="0" smtClean="0"/>
              <a:t> </a:t>
            </a:r>
            <a:r>
              <a:rPr lang="de-DE" dirty="0" err="1" smtClean="0"/>
              <a:t>facepudani</a:t>
            </a:r>
            <a:r>
              <a:rPr lang="de-DE" dirty="0" smtClean="0"/>
              <a:t> </a:t>
            </a:r>
            <a:r>
              <a:rPr lang="de-DE" dirty="0" err="1" smtClean="0"/>
              <a:t>venis</a:t>
            </a:r>
            <a:r>
              <a:rPr lang="de-DE" dirty="0" smtClean="0"/>
              <a:t> </a:t>
            </a:r>
            <a:r>
              <a:rPr lang="de-DE" dirty="0" err="1" smtClean="0"/>
              <a:t>dia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cus</a:t>
            </a:r>
            <a:r>
              <a:rPr lang="de-DE" dirty="0" smtClean="0"/>
              <a:t> quasi</a:t>
            </a:r>
          </a:p>
          <a:p>
            <a:pPr lvl="1"/>
            <a:r>
              <a:rPr lang="de-DE" dirty="0" smtClean="0"/>
              <a:t>idem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audant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dolorem</a:t>
            </a:r>
            <a:r>
              <a:rPr lang="de-DE" dirty="0" smtClean="0"/>
              <a:t> </a:t>
            </a:r>
            <a:r>
              <a:rPr lang="de-DE" dirty="0" err="1" smtClean="0"/>
              <a:t>simusci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328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Headline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Ed quibus ad quatur Ustiorem remporest dolupti sit unt Ulla borestio quo tet est, sit quo eiur sit ut omnimpo rendaeperro dolorrum autre</a:t>
            </a:r>
          </a:p>
          <a:p>
            <a:endParaRPr lang="de-DE" smtClean="0"/>
          </a:p>
          <a:p>
            <a:pPr lvl="1"/>
            <a:r>
              <a:rPr lang="de-DE" smtClean="0"/>
              <a:t>Dem senis et magni rectur</a:t>
            </a:r>
          </a:p>
          <a:p>
            <a:pPr lvl="1"/>
            <a:r>
              <a:rPr lang="de-DE" smtClean="0"/>
              <a:t>Culpa velias volorio pore</a:t>
            </a:r>
          </a:p>
          <a:p>
            <a:pPr lvl="1"/>
            <a:r>
              <a:rPr lang="de-DE" smtClean="0"/>
              <a:t>Es aut facepudani dia sum</a:t>
            </a:r>
          </a:p>
          <a:p>
            <a:pPr lvl="1"/>
            <a:r>
              <a:rPr lang="de-DE" smtClean="0"/>
              <a:t>idem is audant is dolorem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mtClean="0"/>
              <a:t>Subheadline</a:t>
            </a:r>
            <a:endParaRPr lang="de-DE" dirty="0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2" r="129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30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Headline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mtClean="0"/>
              <a:t>Subheadline</a:t>
            </a:r>
            <a:endParaRPr lang="de-DE" dirty="0"/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8" r="129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545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07703" y="1785516"/>
            <a:ext cx="6877521" cy="4019748"/>
          </a:xfrm>
        </p:spPr>
        <p:txBody>
          <a:bodyPr/>
          <a:lstStyle/>
          <a:p>
            <a:r>
              <a:rPr lang="de-DE" dirty="0" smtClean="0"/>
              <a:t>Einführung</a:t>
            </a:r>
          </a:p>
          <a:p>
            <a:endParaRPr lang="de-DE" dirty="0"/>
          </a:p>
          <a:p>
            <a:r>
              <a:rPr lang="de-DE" dirty="0" smtClean="0"/>
              <a:t>Die Idee</a:t>
            </a:r>
          </a:p>
          <a:p>
            <a:endParaRPr lang="de-DE" dirty="0"/>
          </a:p>
          <a:p>
            <a:r>
              <a:rPr lang="de-DE" dirty="0" smtClean="0"/>
              <a:t>Prozessübersicht</a:t>
            </a:r>
          </a:p>
          <a:p>
            <a:endParaRPr lang="de-DE" dirty="0"/>
          </a:p>
          <a:p>
            <a:r>
              <a:rPr lang="de-DE" dirty="0" smtClean="0"/>
              <a:t>Prozessschritte</a:t>
            </a:r>
          </a:p>
          <a:p>
            <a:endParaRPr lang="de-DE" dirty="0" smtClean="0"/>
          </a:p>
          <a:p>
            <a:r>
              <a:rPr lang="de-DE" dirty="0" smtClean="0"/>
              <a:t>Fazit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André Meier | Ben Lohrengel | Sebastian Manns  Big Data Engineering - Ergebnispräsentation   25.02.201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9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„Zitat, </a:t>
            </a:r>
            <a:r>
              <a:rPr lang="de-DE" dirty="0" err="1" smtClean="0"/>
              <a:t>asut</a:t>
            </a:r>
            <a:r>
              <a:rPr lang="de-DE" dirty="0" smtClean="0"/>
              <a:t> </a:t>
            </a:r>
            <a:r>
              <a:rPr lang="de-DE" dirty="0" err="1" smtClean="0"/>
              <a:t>maionseque</a:t>
            </a:r>
            <a:r>
              <a:rPr lang="de-DE" dirty="0" smtClean="0"/>
              <a:t> </a:t>
            </a:r>
            <a:r>
              <a:rPr lang="de-DE" dirty="0" err="1" smtClean="0"/>
              <a:t>volorm</a:t>
            </a:r>
            <a:endParaRPr lang="de-DE" dirty="0" smtClean="0"/>
          </a:p>
          <a:p>
            <a:r>
              <a:rPr lang="de-DE" dirty="0" err="1" smtClean="0"/>
              <a:t>quame</a:t>
            </a:r>
            <a:r>
              <a:rPr lang="de-DE" dirty="0" smtClean="0"/>
              <a:t> </a:t>
            </a:r>
            <a:r>
              <a:rPr lang="de-DE" dirty="0" err="1" smtClean="0"/>
              <a:t>eosam</a:t>
            </a:r>
            <a:r>
              <a:rPr lang="de-DE" dirty="0" smtClean="0"/>
              <a:t> </a:t>
            </a:r>
            <a:r>
              <a:rPr lang="de-DE" dirty="0" err="1" smtClean="0"/>
              <a:t>expet</a:t>
            </a:r>
            <a:r>
              <a:rPr lang="de-DE" dirty="0" smtClean="0"/>
              <a:t> </a:t>
            </a:r>
            <a:r>
              <a:rPr lang="de-DE" dirty="0" err="1" smtClean="0"/>
              <a:t>rilitt</a:t>
            </a:r>
            <a:r>
              <a:rPr lang="de-DE" dirty="0" smtClean="0"/>
              <a:t> </a:t>
            </a:r>
            <a:r>
              <a:rPr lang="de-DE" dirty="0" err="1" smtClean="0"/>
              <a:t>mote</a:t>
            </a:r>
            <a:r>
              <a:rPr lang="de-DE" dirty="0" smtClean="0"/>
              <a:t> </a:t>
            </a:r>
            <a:r>
              <a:rPr lang="de-DE" dirty="0" err="1" smtClean="0"/>
              <a:t>luptast</a:t>
            </a:r>
            <a:r>
              <a:rPr lang="de-DE" dirty="0" smtClean="0"/>
              <a:t>, </a:t>
            </a:r>
            <a:r>
              <a:rPr lang="de-DE" dirty="0" err="1" smtClean="0"/>
              <a:t>doluptatiam</a:t>
            </a:r>
            <a:r>
              <a:rPr lang="de-DE" dirty="0" smtClean="0"/>
              <a:t> </a:t>
            </a:r>
            <a:r>
              <a:rPr lang="de-DE" dirty="0" err="1" smtClean="0"/>
              <a:t>event</a:t>
            </a:r>
            <a:r>
              <a:rPr lang="de-DE" dirty="0" smtClean="0"/>
              <a:t> </a:t>
            </a:r>
            <a:r>
              <a:rPr lang="de-DE" dirty="0" err="1" smtClean="0"/>
              <a:t>molo</a:t>
            </a:r>
            <a:r>
              <a:rPr lang="de-DE" dirty="0" smtClean="0"/>
              <a:t> </a:t>
            </a:r>
            <a:r>
              <a:rPr lang="de-DE" dirty="0" err="1" smtClean="0"/>
              <a:t>molret</a:t>
            </a:r>
            <a:r>
              <a:rPr lang="de-DE" dirty="0" smtClean="0"/>
              <a:t> rum </a:t>
            </a:r>
            <a:r>
              <a:rPr lang="de-DE" dirty="0" err="1" smtClean="0"/>
              <a:t>eats</a:t>
            </a:r>
            <a:r>
              <a:rPr lang="de-DE" dirty="0" smtClean="0"/>
              <a:t> </a:t>
            </a:r>
            <a:r>
              <a:rPr lang="de-DE" dirty="0" err="1" smtClean="0"/>
              <a:t>tam</a:t>
            </a:r>
            <a:r>
              <a:rPr lang="de-DE" dirty="0" smtClean="0"/>
              <a:t> </a:t>
            </a:r>
            <a:r>
              <a:rPr lang="de-DE" dirty="0" err="1" smtClean="0"/>
              <a:t>exores</a:t>
            </a:r>
            <a:r>
              <a:rPr lang="de-DE" dirty="0" smtClean="0"/>
              <a:t>.“</a:t>
            </a:r>
          </a:p>
          <a:p>
            <a:endParaRPr lang="de-DE" sz="1100" b="0" u="sng" dirty="0" smtClean="0"/>
          </a:p>
          <a:p>
            <a:endParaRPr lang="de-DE" sz="1100" b="0" u="sng" dirty="0" smtClean="0"/>
          </a:p>
          <a:p>
            <a:r>
              <a:rPr lang="de-DE" sz="1100" b="0" u="sng" dirty="0" smtClean="0"/>
              <a:t>Max Mustermann, 2012</a:t>
            </a:r>
            <a:endParaRPr lang="de-DE" sz="1100" b="0" u="sng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Headline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4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„ Zitat, </a:t>
            </a:r>
            <a:r>
              <a:rPr lang="de-DE" dirty="0" err="1"/>
              <a:t>asut</a:t>
            </a:r>
            <a:r>
              <a:rPr lang="de-DE" dirty="0"/>
              <a:t> </a:t>
            </a:r>
            <a:r>
              <a:rPr lang="de-DE" dirty="0" err="1"/>
              <a:t>maionseque</a:t>
            </a:r>
            <a:r>
              <a:rPr lang="de-DE" dirty="0"/>
              <a:t> </a:t>
            </a:r>
            <a:r>
              <a:rPr lang="de-DE" dirty="0" err="1"/>
              <a:t>volorm</a:t>
            </a:r>
            <a:endParaRPr lang="de-DE" dirty="0"/>
          </a:p>
          <a:p>
            <a:r>
              <a:rPr lang="de-DE" dirty="0" err="1"/>
              <a:t>quame</a:t>
            </a:r>
            <a:r>
              <a:rPr lang="de-DE" dirty="0"/>
              <a:t> </a:t>
            </a:r>
            <a:r>
              <a:rPr lang="de-DE" dirty="0" err="1"/>
              <a:t>eosam</a:t>
            </a:r>
            <a:r>
              <a:rPr lang="de-DE" dirty="0"/>
              <a:t> </a:t>
            </a:r>
            <a:r>
              <a:rPr lang="de-DE" dirty="0" err="1"/>
              <a:t>expet</a:t>
            </a:r>
            <a:r>
              <a:rPr lang="de-DE" dirty="0"/>
              <a:t> </a:t>
            </a:r>
            <a:r>
              <a:rPr lang="de-DE" dirty="0" err="1"/>
              <a:t>rilitt</a:t>
            </a:r>
            <a:r>
              <a:rPr lang="de-DE" dirty="0"/>
              <a:t> </a:t>
            </a:r>
            <a:r>
              <a:rPr lang="de-DE" dirty="0" err="1"/>
              <a:t>mote</a:t>
            </a:r>
            <a:r>
              <a:rPr lang="de-DE" dirty="0"/>
              <a:t> </a:t>
            </a:r>
            <a:r>
              <a:rPr lang="de-DE" dirty="0" err="1"/>
              <a:t>luptast</a:t>
            </a:r>
            <a:r>
              <a:rPr lang="de-DE" dirty="0"/>
              <a:t>, </a:t>
            </a:r>
            <a:r>
              <a:rPr lang="de-DE" dirty="0" err="1"/>
              <a:t>doluptatiam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molo</a:t>
            </a:r>
            <a:r>
              <a:rPr lang="de-DE" dirty="0"/>
              <a:t> </a:t>
            </a:r>
            <a:r>
              <a:rPr lang="de-DE" dirty="0" err="1"/>
              <a:t>molret</a:t>
            </a:r>
            <a:r>
              <a:rPr lang="de-DE" dirty="0"/>
              <a:t> rum </a:t>
            </a:r>
            <a:r>
              <a:rPr lang="de-DE" dirty="0" err="1"/>
              <a:t>eats</a:t>
            </a:r>
            <a:r>
              <a:rPr lang="de-DE" dirty="0"/>
              <a:t> </a:t>
            </a:r>
            <a:r>
              <a:rPr lang="de-DE" dirty="0" err="1"/>
              <a:t>tam</a:t>
            </a:r>
            <a:r>
              <a:rPr lang="de-DE" dirty="0"/>
              <a:t> </a:t>
            </a:r>
            <a:r>
              <a:rPr lang="de-DE" dirty="0" err="1"/>
              <a:t>exores</a:t>
            </a:r>
            <a:r>
              <a:rPr lang="de-DE" dirty="0"/>
              <a:t>.“</a:t>
            </a:r>
          </a:p>
          <a:p>
            <a:endParaRPr lang="de-DE" sz="1100" b="0" u="sng" dirty="0" smtClean="0"/>
          </a:p>
          <a:p>
            <a:endParaRPr lang="de-DE" sz="1100" b="0" u="sng" dirty="0" smtClean="0"/>
          </a:p>
          <a:p>
            <a:r>
              <a:rPr lang="de-DE" sz="1100" b="0" u="sng" dirty="0" smtClean="0"/>
              <a:t>Max </a:t>
            </a:r>
            <a:r>
              <a:rPr lang="de-DE" sz="1100" b="0" u="sng" dirty="0"/>
              <a:t>Mustermann, 2012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19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„ Zitat, </a:t>
            </a:r>
            <a:r>
              <a:rPr lang="de-DE" dirty="0" err="1"/>
              <a:t>asut</a:t>
            </a:r>
            <a:r>
              <a:rPr lang="de-DE" dirty="0"/>
              <a:t> </a:t>
            </a:r>
            <a:r>
              <a:rPr lang="de-DE" dirty="0" err="1"/>
              <a:t>maionseque</a:t>
            </a:r>
            <a:r>
              <a:rPr lang="de-DE" dirty="0"/>
              <a:t> </a:t>
            </a:r>
            <a:r>
              <a:rPr lang="de-DE" dirty="0" err="1"/>
              <a:t>volorm</a:t>
            </a:r>
            <a:endParaRPr lang="de-DE" dirty="0"/>
          </a:p>
          <a:p>
            <a:r>
              <a:rPr lang="de-DE" dirty="0" err="1"/>
              <a:t>quame</a:t>
            </a:r>
            <a:r>
              <a:rPr lang="de-DE" dirty="0"/>
              <a:t> </a:t>
            </a:r>
            <a:r>
              <a:rPr lang="de-DE" dirty="0" err="1"/>
              <a:t>eosam</a:t>
            </a:r>
            <a:r>
              <a:rPr lang="de-DE" dirty="0"/>
              <a:t> </a:t>
            </a:r>
            <a:r>
              <a:rPr lang="de-DE" dirty="0" err="1"/>
              <a:t>expet</a:t>
            </a:r>
            <a:r>
              <a:rPr lang="de-DE" dirty="0"/>
              <a:t> </a:t>
            </a:r>
            <a:r>
              <a:rPr lang="de-DE" dirty="0" err="1"/>
              <a:t>rilitt</a:t>
            </a:r>
            <a:r>
              <a:rPr lang="de-DE" dirty="0"/>
              <a:t> </a:t>
            </a:r>
            <a:r>
              <a:rPr lang="de-DE" dirty="0" err="1"/>
              <a:t>mote</a:t>
            </a:r>
            <a:r>
              <a:rPr lang="de-DE" dirty="0"/>
              <a:t> </a:t>
            </a:r>
            <a:r>
              <a:rPr lang="de-DE" dirty="0" err="1"/>
              <a:t>luptast</a:t>
            </a:r>
            <a:r>
              <a:rPr lang="de-DE" dirty="0"/>
              <a:t>, </a:t>
            </a:r>
            <a:r>
              <a:rPr lang="de-DE" dirty="0" err="1"/>
              <a:t>doluptatiam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molo</a:t>
            </a:r>
            <a:r>
              <a:rPr lang="de-DE" dirty="0"/>
              <a:t> </a:t>
            </a:r>
            <a:r>
              <a:rPr lang="de-DE" dirty="0" err="1"/>
              <a:t>molret</a:t>
            </a:r>
            <a:r>
              <a:rPr lang="de-DE" dirty="0"/>
              <a:t> rum </a:t>
            </a:r>
            <a:r>
              <a:rPr lang="de-DE" dirty="0" err="1"/>
              <a:t>eats</a:t>
            </a:r>
            <a:r>
              <a:rPr lang="de-DE" dirty="0"/>
              <a:t> </a:t>
            </a:r>
            <a:r>
              <a:rPr lang="de-DE" dirty="0" err="1"/>
              <a:t>tam</a:t>
            </a:r>
            <a:r>
              <a:rPr lang="de-DE" dirty="0"/>
              <a:t> </a:t>
            </a:r>
            <a:r>
              <a:rPr lang="de-DE" dirty="0" err="1"/>
              <a:t>exores</a:t>
            </a:r>
            <a:r>
              <a:rPr lang="de-DE" dirty="0"/>
              <a:t>.“</a:t>
            </a:r>
          </a:p>
          <a:p>
            <a:endParaRPr lang="de-DE" sz="1100" b="0" u="sng" dirty="0" smtClean="0"/>
          </a:p>
          <a:p>
            <a:endParaRPr lang="de-DE" sz="1100" b="0" u="sng" dirty="0" smtClean="0"/>
          </a:p>
          <a:p>
            <a:r>
              <a:rPr lang="de-DE" sz="1100" b="0" u="sng" dirty="0" smtClean="0"/>
              <a:t>Max </a:t>
            </a:r>
            <a:r>
              <a:rPr lang="de-DE" sz="1100" b="0" u="sng" dirty="0"/>
              <a:t>Mustermann, 2012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79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Headline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mtClean="0"/>
              <a:t>Subheadline</a:t>
            </a:r>
            <a:endParaRPr lang="de-DE" dirty="0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9" r="12839"/>
          <a:stretch>
            <a:fillRect/>
          </a:stretch>
        </p:blipFill>
        <p:spPr/>
      </p:pic>
      <p:sp>
        <p:nvSpPr>
          <p:cNvPr id="3" name="Inhalts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„Zitat, </a:t>
            </a:r>
            <a:r>
              <a:rPr lang="de-DE" dirty="0" err="1" smtClean="0"/>
              <a:t>asut</a:t>
            </a:r>
            <a:r>
              <a:rPr lang="de-DE" dirty="0" smtClean="0"/>
              <a:t> </a:t>
            </a:r>
            <a:r>
              <a:rPr lang="de-DE" dirty="0" err="1" smtClean="0"/>
              <a:t>maio</a:t>
            </a:r>
            <a:r>
              <a:rPr lang="de-DE" dirty="0" smtClean="0"/>
              <a:t> </a:t>
            </a:r>
            <a:r>
              <a:rPr lang="de-DE" dirty="0" err="1" smtClean="0"/>
              <a:t>nsequeti</a:t>
            </a:r>
            <a:r>
              <a:rPr lang="de-DE" dirty="0" smtClean="0"/>
              <a:t> </a:t>
            </a:r>
            <a:r>
              <a:rPr lang="de-DE" dirty="0" err="1" smtClean="0"/>
              <a:t>volorm</a:t>
            </a:r>
            <a:r>
              <a:rPr lang="de-DE" dirty="0" smtClean="0"/>
              <a:t> </a:t>
            </a:r>
            <a:r>
              <a:rPr lang="de-DE" dirty="0" err="1" smtClean="0"/>
              <a:t>quame</a:t>
            </a:r>
            <a:r>
              <a:rPr lang="de-DE" dirty="0" smtClean="0"/>
              <a:t> </a:t>
            </a:r>
            <a:r>
              <a:rPr lang="de-DE" dirty="0" err="1" smtClean="0"/>
              <a:t>eosame</a:t>
            </a:r>
            <a:r>
              <a:rPr lang="de-DE" dirty="0" smtClean="0"/>
              <a:t> </a:t>
            </a:r>
            <a:r>
              <a:rPr lang="de-DE" dirty="0" err="1" smtClean="0"/>
              <a:t>expet</a:t>
            </a:r>
            <a:r>
              <a:rPr lang="de-DE" dirty="0" smtClean="0"/>
              <a:t> </a:t>
            </a:r>
            <a:r>
              <a:rPr lang="de-DE" dirty="0" err="1" smtClean="0"/>
              <a:t>rilitt</a:t>
            </a:r>
            <a:r>
              <a:rPr lang="de-DE" dirty="0" smtClean="0"/>
              <a:t> </a:t>
            </a:r>
            <a:r>
              <a:rPr lang="de-DE" dirty="0" err="1" smtClean="0"/>
              <a:t>mote</a:t>
            </a:r>
            <a:r>
              <a:rPr lang="de-DE" dirty="0" smtClean="0"/>
              <a:t> </a:t>
            </a:r>
            <a:r>
              <a:rPr lang="de-DE" dirty="0" err="1" smtClean="0"/>
              <a:t>luptaste</a:t>
            </a:r>
            <a:r>
              <a:rPr lang="de-DE" dirty="0" smtClean="0"/>
              <a:t>, </a:t>
            </a:r>
            <a:r>
              <a:rPr lang="de-DE" dirty="0" err="1" smtClean="0"/>
              <a:t>dolupta-tiam</a:t>
            </a:r>
            <a:r>
              <a:rPr lang="de-DE" dirty="0" smtClean="0"/>
              <a:t> </a:t>
            </a:r>
            <a:r>
              <a:rPr lang="de-DE" dirty="0" err="1" smtClean="0"/>
              <a:t>event</a:t>
            </a:r>
            <a:r>
              <a:rPr lang="de-DE" dirty="0" smtClean="0"/>
              <a:t> </a:t>
            </a:r>
            <a:r>
              <a:rPr lang="de-DE" dirty="0" err="1" smtClean="0"/>
              <a:t>molo</a:t>
            </a:r>
            <a:r>
              <a:rPr lang="de-DE" dirty="0" smtClean="0"/>
              <a:t> </a:t>
            </a:r>
            <a:r>
              <a:rPr lang="de-DE" dirty="0" err="1" smtClean="0"/>
              <a:t>molret</a:t>
            </a:r>
            <a:r>
              <a:rPr lang="de-DE" dirty="0" smtClean="0"/>
              <a:t> rum.“</a:t>
            </a:r>
          </a:p>
          <a:p>
            <a:endParaRPr lang="de-DE" sz="1100" dirty="0" smtClean="0"/>
          </a:p>
          <a:p>
            <a:endParaRPr lang="de-DE" sz="1100" dirty="0" smtClean="0"/>
          </a:p>
          <a:p>
            <a:r>
              <a:rPr lang="de-DE" sz="1100" dirty="0" smtClean="0"/>
              <a:t>Max Mustermann, 2012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40100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4174589189"/>
              </p:ext>
            </p:extLst>
          </p:nvPr>
        </p:nvGraphicFramePr>
        <p:xfrm>
          <a:off x="323528" y="1628800"/>
          <a:ext cx="7416713" cy="4500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9" name="Rechteck 8"/>
          <p:cNvSpPr/>
          <p:nvPr/>
        </p:nvSpPr>
        <p:spPr>
          <a:xfrm>
            <a:off x="1943708" y="3636314"/>
            <a:ext cx="1952458" cy="5847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de-DE" sz="1900" b="1" dirty="0" err="1"/>
              <a:t>Lorem</a:t>
            </a:r>
            <a:r>
              <a:rPr lang="de-DE" sz="1900" b="1" dirty="0"/>
              <a:t> </a:t>
            </a:r>
            <a:r>
              <a:rPr lang="de-DE" sz="1900" b="1" dirty="0" err="1"/>
              <a:t>Ipsum</a:t>
            </a:r>
            <a:r>
              <a:rPr lang="de-DE" sz="1900" b="1" dirty="0"/>
              <a:t> </a:t>
            </a:r>
            <a:r>
              <a:rPr lang="de-DE" sz="1900" b="1" dirty="0" err="1"/>
              <a:t>est</a:t>
            </a:r>
            <a:endParaRPr lang="de-DE" sz="1900" b="1" dirty="0"/>
          </a:p>
          <a:p>
            <a:pPr algn="ctr"/>
            <a:r>
              <a:rPr lang="de-DE" sz="1900" b="1" dirty="0"/>
              <a:t>2015</a:t>
            </a:r>
          </a:p>
        </p:txBody>
      </p:sp>
      <p:sp>
        <p:nvSpPr>
          <p:cNvPr id="10" name="Rechteck 9"/>
          <p:cNvSpPr/>
          <p:nvPr/>
        </p:nvSpPr>
        <p:spPr>
          <a:xfrm>
            <a:off x="5435601" y="1765387"/>
            <a:ext cx="3349624" cy="24842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</a:pPr>
            <a:r>
              <a:rPr lang="de-DE" sz="1900" u="sng" dirty="0"/>
              <a:t>Aufzählung 01</a:t>
            </a:r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gendunt</a:t>
            </a:r>
            <a:r>
              <a:rPr lang="de-DE" sz="1900" dirty="0" smtClean="0"/>
              <a:t> </a:t>
            </a:r>
            <a:r>
              <a:rPr lang="de-DE" sz="1900" dirty="0" err="1"/>
              <a:t>otatem</a:t>
            </a:r>
            <a:r>
              <a:rPr lang="de-DE" sz="1900" dirty="0"/>
              <a:t> </a:t>
            </a:r>
            <a:r>
              <a:rPr lang="de-DE" sz="1900" dirty="0" err="1"/>
              <a:t>sitatius</a:t>
            </a:r>
            <a:r>
              <a:rPr lang="de-DE" sz="1900" dirty="0"/>
              <a:t> </a:t>
            </a:r>
            <a:r>
              <a:rPr lang="de-DE" sz="1900" dirty="0" err="1"/>
              <a:t>sima</a:t>
            </a:r>
            <a:endParaRPr lang="de-DE" sz="1900" dirty="0"/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Nem</a:t>
            </a:r>
            <a:r>
              <a:rPr lang="de-DE" sz="1900" dirty="0" smtClean="0"/>
              <a:t> </a:t>
            </a:r>
            <a:r>
              <a:rPr lang="de-DE" sz="1900" dirty="0" err="1"/>
              <a:t>evello</a:t>
            </a:r>
            <a:r>
              <a:rPr lang="de-DE" sz="1900" dirty="0"/>
              <a:t> </a:t>
            </a:r>
            <a:r>
              <a:rPr lang="de-DE" sz="1900" dirty="0" err="1" smtClean="0"/>
              <a:t>ommos</a:t>
            </a:r>
            <a:endParaRPr lang="de-DE" sz="19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de-DE" sz="1900" u="sng" dirty="0"/>
              <a:t>Aufzählung 02</a:t>
            </a:r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Ame</a:t>
            </a:r>
            <a:r>
              <a:rPr lang="de-DE" sz="1900" dirty="0" smtClean="0"/>
              <a:t> </a:t>
            </a:r>
            <a:r>
              <a:rPr lang="de-DE" sz="1900" dirty="0" err="1"/>
              <a:t>nulparchil</a:t>
            </a:r>
            <a:r>
              <a:rPr lang="de-DE" sz="1900" dirty="0"/>
              <a:t> </a:t>
            </a:r>
            <a:r>
              <a:rPr lang="de-DE" sz="1900" dirty="0" err="1"/>
              <a:t>mo</a:t>
            </a:r>
            <a:r>
              <a:rPr lang="de-DE" sz="1900" dirty="0"/>
              <a:t> </a:t>
            </a:r>
            <a:r>
              <a:rPr lang="de-DE" sz="1900" dirty="0" err="1"/>
              <a:t>que</a:t>
            </a:r>
            <a:endParaRPr lang="de-DE" sz="1900" dirty="0"/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Sunte</a:t>
            </a:r>
            <a:r>
              <a:rPr lang="de-DE" sz="1900" dirty="0" smtClean="0"/>
              <a:t> </a:t>
            </a:r>
            <a:r>
              <a:rPr lang="de-DE" sz="1900" dirty="0" err="1"/>
              <a:t>pe</a:t>
            </a:r>
            <a:r>
              <a:rPr lang="de-DE" sz="1900" dirty="0"/>
              <a:t> </a:t>
            </a:r>
            <a:r>
              <a:rPr lang="de-DE" sz="1900" dirty="0" err="1"/>
              <a:t>corem</a:t>
            </a:r>
            <a:r>
              <a:rPr lang="de-DE" sz="1900" dirty="0"/>
              <a:t> </a:t>
            </a:r>
            <a:r>
              <a:rPr lang="de-DE" sz="1900" dirty="0" err="1"/>
              <a:t>il</a:t>
            </a:r>
            <a:r>
              <a:rPr lang="de-DE" sz="1900" dirty="0"/>
              <a:t> </a:t>
            </a:r>
            <a:r>
              <a:rPr lang="de-DE" sz="1900" dirty="0" err="1"/>
              <a:t>iunto</a:t>
            </a:r>
            <a:endParaRPr lang="de-DE" sz="1900" dirty="0"/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Siuunt</a:t>
            </a:r>
            <a:r>
              <a:rPr lang="de-DE" sz="1900" dirty="0" smtClean="0"/>
              <a:t> </a:t>
            </a:r>
            <a:r>
              <a:rPr lang="de-DE" sz="1900" dirty="0"/>
              <a:t>et </a:t>
            </a:r>
            <a:r>
              <a:rPr lang="de-DE" sz="1900" dirty="0" err="1"/>
              <a:t>invellore</a:t>
            </a:r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8191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055565490"/>
              </p:ext>
            </p:extLst>
          </p:nvPr>
        </p:nvGraphicFramePr>
        <p:xfrm>
          <a:off x="323528" y="1628800"/>
          <a:ext cx="7416713" cy="4500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hteck 8"/>
          <p:cNvSpPr/>
          <p:nvPr/>
        </p:nvSpPr>
        <p:spPr>
          <a:xfrm>
            <a:off x="5435601" y="1765387"/>
            <a:ext cx="3349624" cy="24842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</a:pPr>
            <a:r>
              <a:rPr lang="de-DE" sz="1900" u="sng" dirty="0"/>
              <a:t>Aufzählung 01</a:t>
            </a:r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gendunt</a:t>
            </a:r>
            <a:r>
              <a:rPr lang="de-DE" sz="1900" dirty="0" smtClean="0"/>
              <a:t> </a:t>
            </a:r>
            <a:r>
              <a:rPr lang="de-DE" sz="1900" dirty="0" err="1"/>
              <a:t>otatem</a:t>
            </a:r>
            <a:r>
              <a:rPr lang="de-DE" sz="1900" dirty="0"/>
              <a:t> </a:t>
            </a:r>
            <a:r>
              <a:rPr lang="de-DE" sz="1900" dirty="0" err="1"/>
              <a:t>sitatius</a:t>
            </a:r>
            <a:r>
              <a:rPr lang="de-DE" sz="1900" dirty="0"/>
              <a:t> </a:t>
            </a:r>
            <a:r>
              <a:rPr lang="de-DE" sz="1900" dirty="0" err="1"/>
              <a:t>sima</a:t>
            </a:r>
            <a:endParaRPr lang="de-DE" sz="1900" dirty="0"/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Nem</a:t>
            </a:r>
            <a:r>
              <a:rPr lang="de-DE" sz="1900" dirty="0" smtClean="0"/>
              <a:t> </a:t>
            </a:r>
            <a:r>
              <a:rPr lang="de-DE" sz="1900" dirty="0" err="1"/>
              <a:t>evello</a:t>
            </a:r>
            <a:r>
              <a:rPr lang="de-DE" sz="1900" dirty="0"/>
              <a:t> </a:t>
            </a:r>
            <a:r>
              <a:rPr lang="de-DE" sz="1900" dirty="0" err="1" smtClean="0"/>
              <a:t>ommos</a:t>
            </a:r>
            <a:endParaRPr lang="de-DE" sz="19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de-DE" sz="1900" u="sng" dirty="0"/>
              <a:t>Aufzählung 02</a:t>
            </a:r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Ame</a:t>
            </a:r>
            <a:r>
              <a:rPr lang="de-DE" sz="1900" dirty="0" smtClean="0"/>
              <a:t> </a:t>
            </a:r>
            <a:r>
              <a:rPr lang="de-DE" sz="1900" dirty="0" err="1"/>
              <a:t>nulparchil</a:t>
            </a:r>
            <a:r>
              <a:rPr lang="de-DE" sz="1900" dirty="0"/>
              <a:t> </a:t>
            </a:r>
            <a:r>
              <a:rPr lang="de-DE" sz="1900" dirty="0" err="1"/>
              <a:t>mo</a:t>
            </a:r>
            <a:r>
              <a:rPr lang="de-DE" sz="1900" dirty="0"/>
              <a:t> </a:t>
            </a:r>
            <a:r>
              <a:rPr lang="de-DE" sz="1900" dirty="0" err="1"/>
              <a:t>que</a:t>
            </a:r>
            <a:endParaRPr lang="de-DE" sz="1900" dirty="0"/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Sunte</a:t>
            </a:r>
            <a:r>
              <a:rPr lang="de-DE" sz="1900" dirty="0" smtClean="0"/>
              <a:t> </a:t>
            </a:r>
            <a:r>
              <a:rPr lang="de-DE" sz="1900" dirty="0" err="1"/>
              <a:t>pe</a:t>
            </a:r>
            <a:r>
              <a:rPr lang="de-DE" sz="1900" dirty="0"/>
              <a:t> </a:t>
            </a:r>
            <a:r>
              <a:rPr lang="de-DE" sz="1900" dirty="0" err="1"/>
              <a:t>corem</a:t>
            </a:r>
            <a:r>
              <a:rPr lang="de-DE" sz="1900" dirty="0"/>
              <a:t> </a:t>
            </a:r>
            <a:r>
              <a:rPr lang="de-DE" sz="1900" dirty="0" err="1"/>
              <a:t>il</a:t>
            </a:r>
            <a:r>
              <a:rPr lang="de-DE" sz="1900" dirty="0"/>
              <a:t> </a:t>
            </a:r>
            <a:r>
              <a:rPr lang="de-DE" sz="1900" dirty="0" err="1"/>
              <a:t>iunto</a:t>
            </a:r>
            <a:endParaRPr lang="de-DE" sz="1900" dirty="0"/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Siuunt</a:t>
            </a:r>
            <a:r>
              <a:rPr lang="de-DE" sz="1900" dirty="0" smtClean="0"/>
              <a:t> </a:t>
            </a:r>
            <a:r>
              <a:rPr lang="de-DE" sz="1900" dirty="0"/>
              <a:t>et </a:t>
            </a:r>
            <a:r>
              <a:rPr lang="de-DE" sz="1900" dirty="0" err="1"/>
              <a:t>invellore</a:t>
            </a:r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415164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842591786"/>
              </p:ext>
            </p:extLst>
          </p:nvPr>
        </p:nvGraphicFramePr>
        <p:xfrm>
          <a:off x="371475" y="1628800"/>
          <a:ext cx="7416713" cy="4500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8" name="Rechteck 7"/>
          <p:cNvSpPr/>
          <p:nvPr/>
        </p:nvSpPr>
        <p:spPr>
          <a:xfrm>
            <a:off x="728050" y="5193196"/>
            <a:ext cx="3772513" cy="93610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de-DE" sz="1000" u="sng" dirty="0"/>
              <a:t>Stand:</a:t>
            </a:r>
            <a:r>
              <a:rPr lang="de-DE" sz="1000" dirty="0"/>
              <a:t> </a:t>
            </a:r>
            <a:r>
              <a:rPr lang="de-DE" sz="1000" dirty="0" smtClean="0"/>
              <a:t>2015</a:t>
            </a:r>
          </a:p>
          <a:p>
            <a:endParaRPr lang="de-DE" sz="1000" dirty="0"/>
          </a:p>
          <a:p>
            <a:r>
              <a:rPr lang="de-DE" sz="1000" u="sng" dirty="0"/>
              <a:t>Quelle:</a:t>
            </a:r>
            <a:r>
              <a:rPr lang="de-DE" sz="1000" dirty="0"/>
              <a:t> </a:t>
            </a:r>
            <a:r>
              <a:rPr lang="de-DE" sz="1000" dirty="0" err="1"/>
              <a:t>Turi</a:t>
            </a:r>
            <a:r>
              <a:rPr lang="de-DE" sz="1000" dirty="0"/>
              <a:t> </a:t>
            </a:r>
            <a:r>
              <a:rPr lang="de-DE" sz="1000" dirty="0" err="1"/>
              <a:t>custotatemes</a:t>
            </a:r>
            <a:r>
              <a:rPr lang="de-DE" sz="1000" dirty="0"/>
              <a:t> </a:t>
            </a:r>
            <a:r>
              <a:rPr lang="de-DE" sz="1000" dirty="0" err="1"/>
              <a:t>Vition</a:t>
            </a:r>
            <a:r>
              <a:rPr lang="de-DE" sz="1000" dirty="0"/>
              <a:t> </a:t>
            </a:r>
            <a:r>
              <a:rPr lang="de-DE" sz="1000" dirty="0" err="1"/>
              <a:t>cor</a:t>
            </a:r>
            <a:r>
              <a:rPr lang="de-DE" sz="1000" dirty="0"/>
              <a:t> </a:t>
            </a:r>
            <a:r>
              <a:rPr lang="de-DE" sz="1000" dirty="0" err="1"/>
              <a:t>sendae</a:t>
            </a:r>
            <a:r>
              <a:rPr lang="de-DE" sz="1000" dirty="0"/>
              <a:t>. </a:t>
            </a:r>
            <a:r>
              <a:rPr lang="de-DE" sz="1000" dirty="0" err="1"/>
              <a:t>Ut</a:t>
            </a:r>
            <a:r>
              <a:rPr lang="de-DE" sz="1000" dirty="0"/>
              <a:t> es </a:t>
            </a:r>
            <a:r>
              <a:rPr lang="de-DE" sz="1000" dirty="0" err="1"/>
              <a:t>aut</a:t>
            </a:r>
            <a:r>
              <a:rPr lang="de-DE" sz="1000" dirty="0"/>
              <a:t> </a:t>
            </a:r>
            <a:r>
              <a:rPr lang="de-DE" sz="1000" dirty="0" err="1" smtClean="0"/>
              <a:t>aut</a:t>
            </a:r>
            <a:r>
              <a:rPr lang="de-DE" sz="1000" dirty="0" smtClean="0"/>
              <a:t> </a:t>
            </a:r>
            <a:r>
              <a:rPr lang="de-DE" sz="1000" dirty="0" err="1" smtClean="0"/>
              <a:t>Adit</a:t>
            </a:r>
            <a:r>
              <a:rPr lang="de-DE" sz="1000" dirty="0" smtClean="0"/>
              <a:t> </a:t>
            </a:r>
            <a:r>
              <a:rPr lang="de-DE" sz="1000" dirty="0" err="1" smtClean="0"/>
              <a:t>atur</a:t>
            </a:r>
            <a:r>
              <a:rPr lang="de-DE" sz="1000" dirty="0" smtClean="0"/>
              <a:t> </a:t>
            </a:r>
            <a:r>
              <a:rPr lang="de-DE" sz="1000" dirty="0" err="1"/>
              <a:t>sant</a:t>
            </a:r>
            <a:r>
              <a:rPr lang="de-DE" sz="1000" dirty="0"/>
              <a:t>  </a:t>
            </a:r>
            <a:r>
              <a:rPr lang="de-DE" sz="1000" dirty="0" err="1"/>
              <a:t>molo</a:t>
            </a:r>
            <a:r>
              <a:rPr lang="de-DE" sz="1000" dirty="0"/>
              <a:t> </a:t>
            </a:r>
            <a:r>
              <a:rPr lang="de-DE" sz="1000" dirty="0" err="1"/>
              <a:t>cusest</a:t>
            </a:r>
            <a:r>
              <a:rPr lang="de-DE" sz="1000" dirty="0"/>
              <a:t> </a:t>
            </a:r>
            <a:r>
              <a:rPr lang="de-DE" sz="1000" dirty="0" err="1"/>
              <a:t>dolut</a:t>
            </a:r>
            <a:r>
              <a:rPr lang="de-DE" sz="1000" dirty="0"/>
              <a:t> </a:t>
            </a:r>
            <a:r>
              <a:rPr lang="de-DE" sz="1000" dirty="0" err="1"/>
              <a:t>adit</a:t>
            </a:r>
            <a:r>
              <a:rPr lang="de-DE" sz="1000" dirty="0"/>
              <a:t> </a:t>
            </a:r>
            <a:r>
              <a:rPr lang="de-DE" sz="1000" dirty="0" err="1"/>
              <a:t>ant</a:t>
            </a:r>
            <a:r>
              <a:rPr lang="de-DE" sz="1000" dirty="0"/>
              <a:t> </a:t>
            </a:r>
            <a:r>
              <a:rPr lang="de-DE" sz="1000" dirty="0" err="1"/>
              <a:t>alistorro</a:t>
            </a:r>
            <a:r>
              <a:rPr lang="de-DE" sz="1000" dirty="0"/>
              <a:t> </a:t>
            </a:r>
            <a:r>
              <a:rPr lang="de-DE" sz="1000" dirty="0" err="1"/>
              <a:t>opta</a:t>
            </a:r>
            <a:r>
              <a:rPr lang="de-DE" sz="1000" dirty="0"/>
              <a:t> </a:t>
            </a:r>
            <a:r>
              <a:rPr lang="de-DE" sz="1000" dirty="0" err="1"/>
              <a:t>spici</a:t>
            </a:r>
            <a:r>
              <a:rPr lang="de-DE" sz="1000" dirty="0"/>
              <a:t> </a:t>
            </a:r>
            <a:r>
              <a:rPr lang="de-DE" sz="1000" dirty="0" err="1"/>
              <a:t>comnis</a:t>
            </a:r>
            <a:r>
              <a:rPr lang="de-DE" sz="1000" dirty="0"/>
              <a:t> </a:t>
            </a:r>
            <a:r>
              <a:rPr lang="de-DE" sz="1000" dirty="0" err="1"/>
              <a:t>Ecatum</a:t>
            </a:r>
            <a:r>
              <a:rPr lang="de-DE" sz="1000" dirty="0"/>
              <a:t> la si </a:t>
            </a:r>
            <a:r>
              <a:rPr lang="de-DE" sz="1000" dirty="0" err="1"/>
              <a:t>aut</a:t>
            </a:r>
            <a:r>
              <a:rPr lang="de-DE" sz="1000" dirty="0"/>
              <a:t> </a:t>
            </a:r>
            <a:r>
              <a:rPr lang="de-DE" sz="1000" dirty="0" err="1"/>
              <a:t>maior</a:t>
            </a:r>
            <a:r>
              <a:rPr lang="de-DE" sz="1000" dirty="0"/>
              <a:t> </a:t>
            </a:r>
            <a:r>
              <a:rPr lang="de-DE" sz="1000" dirty="0" err="1"/>
              <a:t>re</a:t>
            </a:r>
            <a:r>
              <a:rPr lang="de-DE" sz="1000" dirty="0"/>
              <a:t> </a:t>
            </a:r>
            <a:r>
              <a:rPr lang="de-DE" sz="1000" dirty="0" err="1"/>
              <a:t>ratur</a:t>
            </a:r>
            <a:r>
              <a:rPr lang="de-DE" sz="1000" dirty="0"/>
              <a:t>, </a:t>
            </a:r>
            <a:r>
              <a:rPr lang="de-DE" sz="1000" dirty="0" err="1"/>
              <a:t>oditat</a:t>
            </a:r>
            <a:r>
              <a:rPr lang="de-DE" sz="1000" dirty="0"/>
              <a:t> </a:t>
            </a:r>
            <a:r>
              <a:rPr lang="de-DE" sz="1000" dirty="0" err="1"/>
              <a:t>reptat</a:t>
            </a:r>
            <a:r>
              <a:rPr lang="de-DE" sz="1000" dirty="0"/>
              <a:t>.</a:t>
            </a:r>
          </a:p>
        </p:txBody>
      </p:sp>
      <p:sp>
        <p:nvSpPr>
          <p:cNvPr id="12" name="Rechteck 11"/>
          <p:cNvSpPr/>
          <p:nvPr/>
        </p:nvSpPr>
        <p:spPr>
          <a:xfrm>
            <a:off x="5435601" y="1765387"/>
            <a:ext cx="3349624" cy="24842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</a:pPr>
            <a:r>
              <a:rPr lang="de-DE" sz="1900" u="sng" dirty="0"/>
              <a:t>Aufzählung 01</a:t>
            </a:r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gendunt</a:t>
            </a:r>
            <a:r>
              <a:rPr lang="de-DE" sz="1900" dirty="0" smtClean="0"/>
              <a:t> </a:t>
            </a:r>
            <a:r>
              <a:rPr lang="de-DE" sz="1900" dirty="0" err="1"/>
              <a:t>otatem</a:t>
            </a:r>
            <a:r>
              <a:rPr lang="de-DE" sz="1900" dirty="0"/>
              <a:t> </a:t>
            </a:r>
            <a:r>
              <a:rPr lang="de-DE" sz="1900" dirty="0" err="1"/>
              <a:t>sitatius</a:t>
            </a:r>
            <a:r>
              <a:rPr lang="de-DE" sz="1900" dirty="0"/>
              <a:t> </a:t>
            </a:r>
            <a:r>
              <a:rPr lang="de-DE" sz="1900" dirty="0" err="1"/>
              <a:t>sima</a:t>
            </a:r>
            <a:endParaRPr lang="de-DE" sz="1900" dirty="0"/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Nem</a:t>
            </a:r>
            <a:r>
              <a:rPr lang="de-DE" sz="1900" dirty="0" smtClean="0"/>
              <a:t> </a:t>
            </a:r>
            <a:r>
              <a:rPr lang="de-DE" sz="1900" dirty="0" err="1"/>
              <a:t>evello</a:t>
            </a:r>
            <a:r>
              <a:rPr lang="de-DE" sz="1900" dirty="0"/>
              <a:t> </a:t>
            </a:r>
            <a:r>
              <a:rPr lang="de-DE" sz="1900" dirty="0" err="1" smtClean="0"/>
              <a:t>ommos</a:t>
            </a:r>
            <a:endParaRPr lang="de-DE" sz="19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de-DE" sz="1900" u="sng" dirty="0"/>
              <a:t>Aufzählung 02</a:t>
            </a:r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Ame</a:t>
            </a:r>
            <a:r>
              <a:rPr lang="de-DE" sz="1900" dirty="0" smtClean="0"/>
              <a:t> </a:t>
            </a:r>
            <a:r>
              <a:rPr lang="de-DE" sz="1900" dirty="0" err="1"/>
              <a:t>nulparchil</a:t>
            </a:r>
            <a:r>
              <a:rPr lang="de-DE" sz="1900" dirty="0"/>
              <a:t> </a:t>
            </a:r>
            <a:r>
              <a:rPr lang="de-DE" sz="1900" dirty="0" err="1"/>
              <a:t>mo</a:t>
            </a:r>
            <a:r>
              <a:rPr lang="de-DE" sz="1900" dirty="0"/>
              <a:t> </a:t>
            </a:r>
            <a:r>
              <a:rPr lang="de-DE" sz="1900" dirty="0" err="1"/>
              <a:t>que</a:t>
            </a:r>
            <a:endParaRPr lang="de-DE" sz="1900" dirty="0"/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Sunte</a:t>
            </a:r>
            <a:r>
              <a:rPr lang="de-DE" sz="1900" dirty="0" smtClean="0"/>
              <a:t> </a:t>
            </a:r>
            <a:r>
              <a:rPr lang="de-DE" sz="1900" dirty="0" err="1"/>
              <a:t>pe</a:t>
            </a:r>
            <a:r>
              <a:rPr lang="de-DE" sz="1900" dirty="0"/>
              <a:t> </a:t>
            </a:r>
            <a:r>
              <a:rPr lang="de-DE" sz="1900" dirty="0" err="1"/>
              <a:t>corem</a:t>
            </a:r>
            <a:r>
              <a:rPr lang="de-DE" sz="1900" dirty="0"/>
              <a:t> </a:t>
            </a:r>
            <a:r>
              <a:rPr lang="de-DE" sz="1900" dirty="0" err="1"/>
              <a:t>il</a:t>
            </a:r>
            <a:r>
              <a:rPr lang="de-DE" sz="1900" dirty="0"/>
              <a:t> </a:t>
            </a:r>
            <a:r>
              <a:rPr lang="de-DE" sz="1900" dirty="0" err="1"/>
              <a:t>iunto</a:t>
            </a:r>
            <a:endParaRPr lang="de-DE" sz="1900" dirty="0"/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Siuunt</a:t>
            </a:r>
            <a:r>
              <a:rPr lang="de-DE" sz="1900" dirty="0" smtClean="0"/>
              <a:t> </a:t>
            </a:r>
            <a:r>
              <a:rPr lang="de-DE" sz="1900" dirty="0"/>
              <a:t>et </a:t>
            </a:r>
            <a:r>
              <a:rPr lang="de-DE" sz="1900" dirty="0" err="1"/>
              <a:t>invellore</a:t>
            </a:r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40034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76056" y="1785516"/>
            <a:ext cx="3709169" cy="4019748"/>
          </a:xfrm>
        </p:spPr>
        <p:txBody>
          <a:bodyPr/>
          <a:lstStyle/>
          <a:p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/>
              <a:t>et </a:t>
            </a:r>
            <a:r>
              <a:rPr lang="de-DE" dirty="0" err="1"/>
              <a:t>harchit</a:t>
            </a:r>
            <a:r>
              <a:rPr lang="de-DE" dirty="0"/>
              <a:t> </a:t>
            </a:r>
            <a:r>
              <a:rPr lang="de-DE" dirty="0" err="1"/>
              <a:t>auta</a:t>
            </a:r>
            <a:r>
              <a:rPr lang="de-DE" dirty="0"/>
              <a:t> </a:t>
            </a:r>
            <a:r>
              <a:rPr lang="de-DE" dirty="0" err="1"/>
              <a:t>cus</a:t>
            </a:r>
            <a:r>
              <a:rPr lang="de-DE" dirty="0"/>
              <a:t> </a:t>
            </a:r>
            <a:r>
              <a:rPr lang="de-DE" dirty="0" err="1"/>
              <a:t>modissit</a:t>
            </a:r>
            <a:r>
              <a:rPr lang="de-DE" dirty="0"/>
              <a:t> </a:t>
            </a:r>
            <a:r>
              <a:rPr lang="de-DE" dirty="0" err="1"/>
              <a:t>quidel</a:t>
            </a:r>
            <a:r>
              <a:rPr lang="de-DE" dirty="0"/>
              <a:t> </a:t>
            </a:r>
            <a:r>
              <a:rPr lang="de-DE" dirty="0" err="1"/>
              <a:t>moluptati</a:t>
            </a:r>
            <a:r>
              <a:rPr lang="de-DE" dirty="0"/>
              <a:t> ad </a:t>
            </a:r>
            <a:r>
              <a:rPr lang="de-DE" dirty="0" err="1"/>
              <a:t>utature</a:t>
            </a:r>
            <a:r>
              <a:rPr lang="de-DE" dirty="0"/>
              <a:t>, </a:t>
            </a:r>
            <a:r>
              <a:rPr lang="de-DE" dirty="0" err="1"/>
              <a:t>ullignimet</a:t>
            </a:r>
            <a:r>
              <a:rPr lang="de-DE" dirty="0"/>
              <a:t> </a:t>
            </a:r>
            <a:r>
              <a:rPr lang="de-DE" dirty="0" err="1"/>
              <a:t>aut</a:t>
            </a:r>
            <a:r>
              <a:rPr lang="de-DE" dirty="0"/>
              <a:t> laut </a:t>
            </a:r>
            <a:r>
              <a:rPr lang="de-DE" dirty="0" err="1"/>
              <a:t>exeribu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Sandae</a:t>
            </a:r>
            <a:r>
              <a:rPr lang="de-DE" dirty="0" smtClean="0"/>
              <a:t> </a:t>
            </a:r>
            <a:r>
              <a:rPr lang="de-DE" dirty="0"/>
              <a:t>si </a:t>
            </a:r>
            <a:r>
              <a:rPr lang="de-DE" dirty="0" err="1"/>
              <a:t>omnit</a:t>
            </a:r>
            <a:r>
              <a:rPr lang="de-DE" dirty="0"/>
              <a:t> et </a:t>
            </a:r>
            <a:r>
              <a:rPr lang="de-DE" dirty="0" err="1"/>
              <a:t>maxim</a:t>
            </a:r>
            <a:r>
              <a:rPr lang="de-DE" dirty="0"/>
              <a:t> </a:t>
            </a:r>
            <a:r>
              <a:rPr lang="de-DE" dirty="0" err="1"/>
              <a:t>ideleste</a:t>
            </a:r>
            <a:r>
              <a:rPr lang="de-DE" dirty="0"/>
              <a:t> </a:t>
            </a:r>
            <a:r>
              <a:rPr lang="de-DE" dirty="0" err="1"/>
              <a:t>lit</a:t>
            </a:r>
            <a:r>
              <a:rPr lang="de-DE" dirty="0"/>
              <a:t> </a:t>
            </a:r>
            <a:r>
              <a:rPr lang="de-DE" dirty="0" err="1"/>
              <a:t>milites</a:t>
            </a:r>
            <a:r>
              <a:rPr lang="de-DE" dirty="0"/>
              <a:t> </a:t>
            </a:r>
            <a:r>
              <a:rPr lang="de-DE" dirty="0" err="1"/>
              <a:t>doluptae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restiatium</a:t>
            </a:r>
            <a:r>
              <a:rPr lang="de-DE" dirty="0"/>
              <a:t> </a:t>
            </a:r>
            <a:r>
              <a:rPr lang="de-DE" dirty="0" err="1"/>
              <a:t>eratur</a:t>
            </a:r>
            <a:r>
              <a:rPr lang="de-DE" dirty="0"/>
              <a:t> Ur,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 </a:t>
            </a:r>
            <a:r>
              <a:rPr lang="de-DE" dirty="0" err="1"/>
              <a:t>aut</a:t>
            </a:r>
            <a:r>
              <a:rPr lang="de-DE" dirty="0"/>
              <a:t> </a:t>
            </a:r>
            <a:r>
              <a:rPr lang="de-DE" dirty="0" err="1"/>
              <a:t>volorepere</a:t>
            </a:r>
            <a:r>
              <a:rPr lang="de-DE" dirty="0"/>
              <a:t> </a:t>
            </a:r>
            <a:r>
              <a:rPr lang="de-DE" dirty="0" err="1"/>
              <a:t>earum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essi</a:t>
            </a:r>
            <a:r>
              <a:rPr lang="de-DE" dirty="0"/>
              <a:t> </a:t>
            </a:r>
            <a:r>
              <a:rPr lang="de-DE" dirty="0" err="1"/>
              <a:t>nia</a:t>
            </a:r>
            <a:r>
              <a:rPr lang="de-DE" dirty="0"/>
              <a:t> </a:t>
            </a:r>
            <a:r>
              <a:rPr lang="de-DE" dirty="0" err="1"/>
              <a:t>ditat</a:t>
            </a:r>
            <a:r>
              <a:rPr lang="de-DE" dirty="0"/>
              <a:t> </a:t>
            </a:r>
            <a:r>
              <a:rPr lang="de-DE" dirty="0" err="1"/>
              <a:t>invellaut</a:t>
            </a:r>
            <a:r>
              <a:rPr lang="de-DE" dirty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392384"/>
              </p:ext>
            </p:extLst>
          </p:nvPr>
        </p:nvGraphicFramePr>
        <p:xfrm>
          <a:off x="371476" y="1808163"/>
          <a:ext cx="4129087" cy="2371200"/>
        </p:xfrm>
        <a:graphic>
          <a:graphicData uri="http://schemas.openxmlformats.org/drawingml/2006/table">
            <a:tbl>
              <a:tblPr firstRow="1" lastRow="1">
                <a:tableStyleId>{2D5ABB26-0587-4C30-8999-92F81FD0307C}</a:tableStyleId>
              </a:tblPr>
              <a:tblGrid>
                <a:gridCol w="1701803"/>
                <a:gridCol w="1213642"/>
                <a:gridCol w="1213642"/>
              </a:tblGrid>
              <a:tr h="0"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Studiengang</a:t>
                      </a:r>
                      <a:endParaRPr lang="de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Anzahl Bachelor</a:t>
                      </a:r>
                      <a:endParaRPr lang="de-DE" sz="1000" b="1" dirty="0"/>
                    </a:p>
                  </a:txBody>
                  <a:tcPr marT="72000" marB="72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Anzahl Master</a:t>
                      </a:r>
                      <a:endParaRPr lang="de-DE" sz="1000" b="1" dirty="0"/>
                    </a:p>
                  </a:txBody>
                  <a:tcPr marT="72000" marB="72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Technik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15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10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Wirtschaft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5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6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Technik und Wirtschaft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8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6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Gestaltung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2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2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Gesundheit und Soziales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11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9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Lehrbildung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 b="1" u="sng" dirty="0" smtClean="0"/>
                        <a:t>Summe</a:t>
                      </a:r>
                      <a:endParaRPr lang="de-DE" sz="1000" b="1" u="sng" dirty="0"/>
                    </a:p>
                  </a:txBody>
                  <a:tcPr marT="72000" marB="72000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b="1" dirty="0" smtClean="0"/>
                        <a:t>42</a:t>
                      </a:r>
                      <a:endParaRPr lang="de-DE" sz="1000" b="1" dirty="0"/>
                    </a:p>
                  </a:txBody>
                  <a:tcPr marT="72000" marB="72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b="1" dirty="0" smtClean="0"/>
                        <a:t>34</a:t>
                      </a:r>
                      <a:endParaRPr lang="de-DE" sz="1000" b="1" dirty="0"/>
                    </a:p>
                  </a:txBody>
                  <a:tcPr marT="72000" marB="72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374900" y="4221088"/>
            <a:ext cx="4125664" cy="3600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de-DE" sz="1000" u="sng" dirty="0"/>
              <a:t>Stand:</a:t>
            </a:r>
            <a:r>
              <a:rPr lang="de-DE" sz="1000" dirty="0"/>
              <a:t> </a:t>
            </a:r>
            <a:r>
              <a:rPr lang="de-DE" sz="1000" dirty="0" smtClean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2795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Subheadline</a:t>
            </a:r>
            <a:endParaRPr lang="de-DE" dirty="0"/>
          </a:p>
        </p:txBody>
      </p:sp>
      <p:sp>
        <p:nvSpPr>
          <p:cNvPr id="15" name="Ellipse 14"/>
          <p:cNvSpPr/>
          <p:nvPr/>
        </p:nvSpPr>
        <p:spPr>
          <a:xfrm>
            <a:off x="2650970" y="2204864"/>
            <a:ext cx="2124236" cy="2124236"/>
          </a:xfrm>
          <a:prstGeom prst="ellipse">
            <a:avLst/>
          </a:prstGeom>
          <a:solidFill>
            <a:srgbClr val="0014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288000" rtlCol="0" anchor="ctr"/>
          <a:lstStyle/>
          <a:p>
            <a:pPr algn="ctr"/>
            <a:r>
              <a:rPr lang="de-DE" sz="1600" b="1" dirty="0"/>
              <a:t>Career</a:t>
            </a:r>
          </a:p>
          <a:p>
            <a:pPr algn="ctr"/>
            <a:r>
              <a:rPr lang="de-DE" sz="1600" b="1" dirty="0"/>
              <a:t>Service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4570775" y="2132856"/>
            <a:ext cx="0" cy="21962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1619672" y="1728788"/>
            <a:ext cx="1103306" cy="33206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tx1"/>
                </a:solidFill>
              </a:rPr>
              <a:t>Hochschulen</a:t>
            </a:r>
          </a:p>
        </p:txBody>
      </p:sp>
      <p:sp>
        <p:nvSpPr>
          <p:cNvPr id="18" name="Rechteck 17"/>
          <p:cNvSpPr/>
          <p:nvPr/>
        </p:nvSpPr>
        <p:spPr>
          <a:xfrm>
            <a:off x="3623078" y="1728788"/>
            <a:ext cx="1895394" cy="33206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tx1"/>
                </a:solidFill>
              </a:rPr>
              <a:t>Übergang Studium / Beruf</a:t>
            </a:r>
          </a:p>
        </p:txBody>
      </p:sp>
      <p:sp>
        <p:nvSpPr>
          <p:cNvPr id="19" name="Rechteck 18"/>
          <p:cNvSpPr/>
          <p:nvPr/>
        </p:nvSpPr>
        <p:spPr>
          <a:xfrm>
            <a:off x="6467394" y="1728788"/>
            <a:ext cx="1260140" cy="33206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tx1"/>
                </a:solidFill>
              </a:rPr>
              <a:t>Arbeitgeber</a:t>
            </a:r>
          </a:p>
        </p:txBody>
      </p:sp>
      <p:sp>
        <p:nvSpPr>
          <p:cNvPr id="20" name="Rechteck 19"/>
          <p:cNvSpPr/>
          <p:nvPr/>
        </p:nvSpPr>
        <p:spPr>
          <a:xfrm>
            <a:off x="1619672" y="4509120"/>
            <a:ext cx="6107862" cy="3960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tx1"/>
                </a:solidFill>
              </a:rPr>
              <a:t>Hochschulmarketing</a:t>
            </a:r>
          </a:p>
        </p:txBody>
      </p:sp>
      <p:sp>
        <p:nvSpPr>
          <p:cNvPr id="21" name="Rechteck 20"/>
          <p:cNvSpPr/>
          <p:nvPr/>
        </p:nvSpPr>
        <p:spPr>
          <a:xfrm>
            <a:off x="1619672" y="4995174"/>
            <a:ext cx="6107862" cy="3960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tx1"/>
                </a:solidFill>
              </a:rPr>
              <a:t>(Wissens- und Technologie-) Transfer</a:t>
            </a:r>
          </a:p>
        </p:txBody>
      </p:sp>
      <p:sp>
        <p:nvSpPr>
          <p:cNvPr id="22" name="Rechteck 21"/>
          <p:cNvSpPr/>
          <p:nvPr/>
        </p:nvSpPr>
        <p:spPr>
          <a:xfrm>
            <a:off x="1619672" y="5481228"/>
            <a:ext cx="6107862" cy="3960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tx1"/>
                </a:solidFill>
              </a:rPr>
              <a:t>Networking / </a:t>
            </a:r>
            <a:r>
              <a:rPr lang="de-DE" sz="1100" b="1" dirty="0" err="1">
                <a:solidFill>
                  <a:schemeClr val="tx1"/>
                </a:solidFill>
              </a:rPr>
              <a:t>Partnering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4343158" y="2204864"/>
            <a:ext cx="2124236" cy="2124236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0" rtlCol="0" anchor="ctr"/>
          <a:lstStyle/>
          <a:p>
            <a:pPr algn="ctr"/>
            <a:r>
              <a:rPr lang="de-DE" sz="1600" b="1" dirty="0" err="1" smtClean="0"/>
              <a:t>Recruitment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321586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Vielen Dank für Ihre Aufmerksamkeit!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Prof. Dr. Vorname Nachname</a:t>
            </a:r>
          </a:p>
          <a:p>
            <a:r>
              <a:rPr lang="de-DE" sz="1100" dirty="0" smtClean="0"/>
              <a:t>Positionsbeschreibung</a:t>
            </a:r>
            <a:endParaRPr lang="de-DE" sz="11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Hüfferstraße 27	fon +49 (0)251.83 64-050	praesidium@fh-muenster.de</a:t>
            </a:r>
          </a:p>
          <a:p>
            <a:r>
              <a:rPr lang="de-DE" smtClean="0"/>
              <a:t>D-48149 Münster	fax +49 (0)251.83 64-060	www.fh-muenster.de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56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2400" b="1" dirty="0"/>
              <a:t>Pro Minute </a:t>
            </a:r>
            <a:r>
              <a:rPr lang="de-DE" sz="2400" b="1" dirty="0" smtClean="0"/>
              <a:t>300 Minuten </a:t>
            </a:r>
          </a:p>
          <a:p>
            <a:pPr marL="0" indent="0" algn="ctr">
              <a:buNone/>
            </a:pPr>
            <a:r>
              <a:rPr lang="de-DE" dirty="0" smtClean="0"/>
              <a:t>Videomaterial (2014)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Video besteht aus Vielzahl an Frames</a:t>
            </a:r>
          </a:p>
          <a:p>
            <a:endParaRPr lang="de-DE" dirty="0"/>
          </a:p>
          <a:p>
            <a:r>
              <a:rPr lang="de-DE" dirty="0" smtClean="0"/>
              <a:t>Frames bestehen aus Pixeln </a:t>
            </a:r>
          </a:p>
          <a:p>
            <a:endParaRPr lang="de-DE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Kombination der Pixel machen den Videostream einmalig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André Meier | Ben Lohrengel | Sebastian Manns  Big Data Engineering - Ergebnispräsentation   25.02.201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Das aktuelle YouTube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507" y="2708920"/>
            <a:ext cx="1764196" cy="73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49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  <p:pic>
        <p:nvPicPr>
          <p:cNvPr id="6" name="Paris_Time-Laps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0125" y="1785938"/>
            <a:ext cx="7145338" cy="401955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André Meier | Ben Lohrengel | Sebastian Manns  Big Data Engineering - Ergebnispräsentation   25.02.201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Referenzvideo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580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Idee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André Meier | Ben Lohrengel | Sebastian Manns  Big Data Engineering - Ergebnispräsentation   25.02.201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Zielsetzung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0800"/>
            <a:ext cx="2112963" cy="15843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Right">
              <a:rot lat="0" lon="17099982" rev="0"/>
            </a:camera>
            <a:lightRig rig="threePt" dir="t"/>
          </a:scene3d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3861048"/>
            <a:ext cx="2113592" cy="15841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Right">
              <a:rot lat="0" lon="17099975" rev="0"/>
            </a:camera>
            <a:lightRig rig="threePt" dir="t"/>
          </a:scene3d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561919" y="1700561"/>
            <a:ext cx="8426450" cy="1728192"/>
          </a:xfrm>
          <a:prstGeom prst="rect">
            <a:avLst/>
          </a:prstGeom>
        </p:spPr>
        <p:txBody>
          <a:bodyPr/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RGB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 smtClean="0"/>
              <a:t>pixel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59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3429000"/>
            <a:ext cx="8426450" cy="2376264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Voraussetzungen zur Analyse: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Download über direkten Link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Gemein- und Lizenzfrei</a:t>
            </a:r>
          </a:p>
          <a:p>
            <a:endParaRPr lang="de-DE" dirty="0" smtClean="0"/>
          </a:p>
          <a:p>
            <a:r>
              <a:rPr lang="de-DE" dirty="0"/>
              <a:t>Keine Verletzung von Persönlichkeits- und Datenschutzrechten sowie des Urheberrechten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André Meier | Ben Lohrengel | Sebastian Manns  Big Data Engineering - Ergebnispräsentation   25.02.201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Videoanbieter</a:t>
            </a:r>
          </a:p>
        </p:txBody>
      </p:sp>
      <p:pic>
        <p:nvPicPr>
          <p:cNvPr id="6" name="Picture 2" descr="Das aktuelle YouTube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16163"/>
            <a:ext cx="1224136" cy="5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go der Videoplattform Vime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507" y="1056511"/>
            <a:ext cx="2519799" cy="71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lipfish 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93" y="2392934"/>
            <a:ext cx="2033998" cy="6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yVideo Logo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810" y="2182978"/>
            <a:ext cx="2832249" cy="77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uppieren 15"/>
          <p:cNvGrpSpPr/>
          <p:nvPr/>
        </p:nvGrpSpPr>
        <p:grpSpPr>
          <a:xfrm>
            <a:off x="107504" y="954257"/>
            <a:ext cx="8568952" cy="2340260"/>
            <a:chOff x="107504" y="944725"/>
            <a:chExt cx="8568952" cy="2340260"/>
          </a:xfrm>
        </p:grpSpPr>
        <p:sp>
          <p:nvSpPr>
            <p:cNvPr id="15" name="Rechteck 14"/>
            <p:cNvSpPr/>
            <p:nvPr/>
          </p:nvSpPr>
          <p:spPr>
            <a:xfrm>
              <a:off x="7020272" y="1056511"/>
              <a:ext cx="1656184" cy="1904202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de-DE" sz="1900" smtClean="0">
                <a:solidFill>
                  <a:schemeClr val="tx1"/>
                </a:solidFill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107504" y="944725"/>
              <a:ext cx="6768752" cy="2340260"/>
              <a:chOff x="107504" y="944725"/>
              <a:chExt cx="7709766" cy="2340260"/>
            </a:xfrm>
          </p:grpSpPr>
          <p:cxnSp>
            <p:nvCxnSpPr>
              <p:cNvPr id="9" name="Gerader Verbinder 8"/>
              <p:cNvCxnSpPr/>
              <p:nvPr/>
            </p:nvCxnSpPr>
            <p:spPr>
              <a:xfrm flipV="1">
                <a:off x="251520" y="944725"/>
                <a:ext cx="7435455" cy="2340260"/>
              </a:xfrm>
              <a:prstGeom prst="line">
                <a:avLst/>
              </a:prstGeom>
              <a:ln w="57150"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/>
              <p:cNvCxnSpPr/>
              <p:nvPr/>
            </p:nvCxnSpPr>
            <p:spPr>
              <a:xfrm>
                <a:off x="107504" y="1376772"/>
                <a:ext cx="7709766" cy="1908212"/>
              </a:xfrm>
              <a:prstGeom prst="line">
                <a:avLst/>
              </a:prstGeom>
              <a:ln w="57150"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2" descr="https://upload.wikimedia.org/wikipedia/commons/thumb/4/41/Commons-logo-en.svg/608px-Commons-logo-en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478" y="1162882"/>
            <a:ext cx="1251584" cy="164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04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785516"/>
            <a:ext cx="6085433" cy="4019748"/>
          </a:xfrm>
        </p:spPr>
        <p:txBody>
          <a:bodyPr/>
          <a:lstStyle/>
          <a:p>
            <a:r>
              <a:rPr lang="de-DE" dirty="0" smtClean="0"/>
              <a:t>Projekt der Wikimedia </a:t>
            </a:r>
            <a:r>
              <a:rPr lang="de-DE" dirty="0" err="1" smtClean="0"/>
              <a:t>Foundation</a:t>
            </a:r>
            <a:r>
              <a:rPr lang="de-DE" dirty="0" smtClean="0"/>
              <a:t> </a:t>
            </a:r>
          </a:p>
          <a:p>
            <a:endParaRPr lang="de-DE" dirty="0"/>
          </a:p>
          <a:p>
            <a:r>
              <a:rPr lang="de-DE" dirty="0" smtClean="0"/>
              <a:t>Medienarchive für </a:t>
            </a:r>
            <a:r>
              <a:rPr lang="de-DE" dirty="0" err="1" smtClean="0"/>
              <a:t>Wikipedias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Stellt </a:t>
            </a:r>
            <a:r>
              <a:rPr lang="de-DE" sz="2000" b="1" dirty="0" smtClean="0"/>
              <a:t>gemeinfreie </a:t>
            </a:r>
            <a:r>
              <a:rPr lang="de-DE" sz="2000" b="1" dirty="0"/>
              <a:t>und frei-lizensierte</a:t>
            </a:r>
            <a:r>
              <a:rPr lang="de-DE" sz="1800" dirty="0"/>
              <a:t> </a:t>
            </a:r>
            <a:r>
              <a:rPr lang="de-DE" dirty="0" smtClean="0"/>
              <a:t>Medien-inhalte </a:t>
            </a:r>
            <a:r>
              <a:rPr lang="de-DE" dirty="0"/>
              <a:t>wie Bilder, Audio- und Videodateien </a:t>
            </a:r>
            <a:r>
              <a:rPr lang="de-DE" dirty="0" smtClean="0"/>
              <a:t>bereit</a:t>
            </a:r>
          </a:p>
          <a:p>
            <a:endParaRPr lang="de-DE" dirty="0"/>
          </a:p>
          <a:p>
            <a:r>
              <a:rPr lang="de-DE" dirty="0" smtClean="0"/>
              <a:t>Keine Verletzung </a:t>
            </a:r>
            <a:r>
              <a:rPr lang="de-DE" dirty="0"/>
              <a:t>von </a:t>
            </a:r>
            <a:r>
              <a:rPr lang="de-DE" b="1" dirty="0"/>
              <a:t>Persönlichkeits- und Datenschutzrechten sowie des </a:t>
            </a:r>
            <a:r>
              <a:rPr lang="de-DE" b="1" dirty="0" smtClean="0"/>
              <a:t>Urheberrechten</a:t>
            </a:r>
          </a:p>
          <a:p>
            <a:endParaRPr lang="de-DE" dirty="0"/>
          </a:p>
          <a:p>
            <a:r>
              <a:rPr lang="de-DE" dirty="0" smtClean="0"/>
              <a:t>Frei </a:t>
            </a:r>
            <a:r>
              <a:rPr lang="de-DE" dirty="0" smtClean="0"/>
              <a:t>zugänglicher Download</a:t>
            </a:r>
            <a:endParaRPr lang="de-DE" dirty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sz="2000" b="1" dirty="0" smtClean="0">
                <a:sym typeface="Wingdings" panose="05000000000000000000" pitchFamily="2" charset="2"/>
              </a:rPr>
              <a:t>Ausschließlich Videos von Wikimedia</a:t>
            </a:r>
            <a:endParaRPr lang="de-DE" sz="2000" b="1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André Meier | Ben Lohrengel | Sebastian Manns  Big Data Engineering - Ergebnispräsentation   25.02.201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Wikimedia Commons</a:t>
            </a:r>
            <a:endParaRPr lang="de-DE" dirty="0"/>
          </a:p>
        </p:txBody>
      </p:sp>
      <p:pic>
        <p:nvPicPr>
          <p:cNvPr id="2050" name="Picture 2" descr="https://upload.wikimedia.org/wikipedia/commons/thumb/4/41/Commons-logo-en.svg/608px-Commons-logo-e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359723"/>
            <a:ext cx="2184177" cy="287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962" y="2619023"/>
            <a:ext cx="7908552" cy="2144733"/>
          </a:xfrm>
        </p:spPr>
        <p:txBody>
          <a:bodyPr>
            <a:normAutofit fontScale="90000"/>
          </a:bodyPr>
          <a:lstStyle/>
          <a:p>
            <a:pPr lvl="0">
              <a:spcBef>
                <a:spcPts val="1000"/>
              </a:spcBef>
            </a:pPr>
            <a:r>
              <a:rPr lang="de-DE" dirty="0" smtClean="0"/>
              <a:t>HUGO</a:t>
            </a:r>
            <a:br>
              <a:rPr lang="de-DE" dirty="0" smtClean="0"/>
            </a:br>
            <a:r>
              <a:rPr lang="de-DE" sz="2600" b="1" dirty="0" err="1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H</a:t>
            </a:r>
            <a:r>
              <a:rPr lang="de-DE" sz="2600" dirty="0" err="1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ighly</a:t>
            </a:r>
            <a:r>
              <a:rPr lang="de-DE" sz="2600" dirty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2600" b="1" dirty="0" err="1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U</a:t>
            </a:r>
            <a:r>
              <a:rPr lang="de-DE" sz="2600" dirty="0" err="1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seful</a:t>
            </a:r>
            <a:r>
              <a:rPr lang="de-DE" sz="2600" dirty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2600" b="1" dirty="0" err="1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G</a:t>
            </a:r>
            <a:r>
              <a:rPr lang="de-DE" sz="2600" dirty="0" err="1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raphical</a:t>
            </a:r>
            <a:r>
              <a:rPr lang="de-DE" sz="2600" dirty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2600" b="1" dirty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O</a:t>
            </a:r>
            <a:r>
              <a:rPr lang="de-DE" sz="2600" dirty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utput</a:t>
            </a:r>
            <a:br>
              <a:rPr lang="de-DE" sz="2600" dirty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</a:br>
            <a:endParaRPr lang="de-DE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528392" cy="365125"/>
          </a:xfrm>
        </p:spPr>
        <p:txBody>
          <a:bodyPr/>
          <a:lstStyle/>
          <a:p>
            <a:r>
              <a:rPr lang="de-DE" dirty="0" smtClean="0"/>
              <a:t>André Meier | Ben Lohrengel | Sebastian Manns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592646" y="4077072"/>
            <a:ext cx="7886700" cy="889738"/>
          </a:xfrm>
        </p:spPr>
        <p:txBody>
          <a:bodyPr>
            <a:normAutofit/>
          </a:bodyPr>
          <a:lstStyle/>
          <a:p>
            <a:r>
              <a:rPr lang="de-DE" sz="4400" dirty="0" smtClean="0">
                <a:solidFill>
                  <a:schemeClr val="tx1"/>
                </a:solidFill>
              </a:rPr>
              <a:t>Realisierung</a:t>
            </a:r>
            <a:endParaRPr lang="de-DE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15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HM_PowerPoint_4x3">
  <a:themeElements>
    <a:clrScheme name="Benutzerdefiniert 236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lnSpc>
            <a:spcPct val="110000"/>
          </a:lnSpc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9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HM_PowerPoint_16x9.potx" id="{C1CD61E7-E341-47C1-B7CD-29525E46C3DA}" vid="{8EB3C44D-C074-489A-B0AA-195B1B9DD2C5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FHM_PowerPoint_4x3</Template>
  <TotalTime>0</TotalTime>
  <Words>910</Words>
  <Application>Microsoft Office PowerPoint</Application>
  <PresentationFormat>Bildschirmpräsentation (4:3)</PresentationFormat>
  <Paragraphs>305</Paragraphs>
  <Slides>39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Benutzerdefiniertes Design</vt:lpstr>
      <vt:lpstr>FHM_PowerPoint_4x3</vt:lpstr>
      <vt:lpstr>HUGO</vt:lpstr>
      <vt:lpstr>HUGO</vt:lpstr>
      <vt:lpstr>Agenda</vt:lpstr>
      <vt:lpstr>Einführung</vt:lpstr>
      <vt:lpstr>Einführung</vt:lpstr>
      <vt:lpstr>Die Idee</vt:lpstr>
      <vt:lpstr>Die Idee</vt:lpstr>
      <vt:lpstr>Die Idee</vt:lpstr>
      <vt:lpstr>HUGO Highly Useful Graphical Output </vt:lpstr>
      <vt:lpstr>Prozessübersicht</vt:lpstr>
      <vt:lpstr>Download</vt:lpstr>
      <vt:lpstr>Xuggle</vt:lpstr>
      <vt:lpstr>Speichern</vt:lpstr>
      <vt:lpstr>Titel der Präsentation</vt:lpstr>
      <vt:lpstr>Lange Titel können  auf 40 pt verkleinert werden</vt:lpstr>
      <vt:lpstr>Titel der Präsentation</vt:lpstr>
      <vt:lpstr>Titel der Präsentation</vt:lpstr>
      <vt:lpstr>Titel der Präsentation</vt:lpstr>
      <vt:lpstr>Titel der Präsentation</vt:lpstr>
      <vt:lpstr>Titel der Präsentation</vt:lpstr>
      <vt:lpstr>Trennerchart</vt:lpstr>
      <vt:lpstr>Trennerchart Subheadline</vt:lpstr>
      <vt:lpstr>Trennerchart Subheadline</vt:lpstr>
      <vt:lpstr>Headline</vt:lpstr>
      <vt:lpstr>Headline</vt:lpstr>
      <vt:lpstr>Headline</vt:lpstr>
      <vt:lpstr>Headline</vt:lpstr>
      <vt:lpstr>Headline</vt:lpstr>
      <vt:lpstr>Headline</vt:lpstr>
      <vt:lpstr>Headline</vt:lpstr>
      <vt:lpstr>Headline</vt:lpstr>
      <vt:lpstr>Headline</vt:lpstr>
      <vt:lpstr>Headline</vt:lpstr>
      <vt:lpstr>Headline</vt:lpstr>
      <vt:lpstr>Headline</vt:lpstr>
      <vt:lpstr>Headline</vt:lpstr>
      <vt:lpstr>Headline</vt:lpstr>
      <vt:lpstr>Headline</vt:lpstr>
      <vt:lpstr>Vielen Dank für Ihre Aufmerksamkeit!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Katharina Kipp</dc:creator>
  <cp:lastModifiedBy>Admin</cp:lastModifiedBy>
  <cp:revision>42</cp:revision>
  <dcterms:created xsi:type="dcterms:W3CDTF">2015-10-20T11:11:58Z</dcterms:created>
  <dcterms:modified xsi:type="dcterms:W3CDTF">2016-02-23T16:55:03Z</dcterms:modified>
</cp:coreProperties>
</file>