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4" r:id="rId2"/>
    <p:sldId id="285" r:id="rId3"/>
    <p:sldId id="286" r:id="rId4"/>
    <p:sldId id="287" r:id="rId5"/>
    <p:sldId id="309" r:id="rId6"/>
    <p:sldId id="288" r:id="rId7"/>
    <p:sldId id="289" r:id="rId8"/>
    <p:sldId id="302" r:id="rId9"/>
    <p:sldId id="303" r:id="rId10"/>
    <p:sldId id="304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5" r:id="rId22"/>
    <p:sldId id="306" r:id="rId23"/>
    <p:sldId id="307" r:id="rId24"/>
    <p:sldId id="308" r:id="rId25"/>
    <p:sldId id="301" r:id="rId26"/>
    <p:sldId id="300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43" autoAdjust="0"/>
  </p:normalViewPr>
  <p:slideViewPr>
    <p:cSldViewPr showGuides="1">
      <p:cViewPr>
        <p:scale>
          <a:sx n="100" d="100"/>
          <a:sy n="100" d="100"/>
        </p:scale>
        <p:origin x="-1344" y="-72"/>
      </p:cViewPr>
      <p:guideLst>
        <p:guide orient="horz" pos="1139"/>
        <p:guide orient="horz" pos="958"/>
        <p:guide orient="horz" pos="3929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15481494295383E-2"/>
          <c:y val="3.1041002342184723E-2"/>
          <c:w val="0.57769513260119409"/>
          <c:h val="0.9520275418348054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28575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accent2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3"/>
            <c:bubble3D val="0"/>
            <c:spPr>
              <a:solidFill>
                <a:schemeClr val="accent5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4"/>
            <c:bubble3D val="0"/>
            <c:spPr>
              <a:solidFill>
                <a:schemeClr val="accent6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5"/>
            <c:bubble3D val="0"/>
            <c:spPr>
              <a:solidFill>
                <a:schemeClr val="accent3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cat>
            <c:strRef>
              <c:f>Tabelle1!$A$2:$A$7</c:f>
              <c:strCache>
                <c:ptCount val="6"/>
                <c:pt idx="0">
                  <c:v> Lorem</c:v>
                </c:pt>
                <c:pt idx="1">
                  <c:v> Ipsum</c:v>
                </c:pt>
                <c:pt idx="2">
                  <c:v> Dolor</c:v>
                </c:pt>
                <c:pt idx="3">
                  <c:v> Sit amet</c:v>
                </c:pt>
                <c:pt idx="4">
                  <c:v> Esse</c:v>
                </c:pt>
                <c:pt idx="5">
                  <c:v> Consequat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7</c:v>
                </c:pt>
                <c:pt idx="3">
                  <c:v>12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legend>
      <c:legendPos val="r"/>
      <c:layout>
        <c:manualLayout>
          <c:xMode val="edge"/>
          <c:yMode val="edge"/>
          <c:x val="0.65383317380624006"/>
          <c:y val="0.63904469259964281"/>
          <c:w val="0.20404187137887095"/>
          <c:h val="0.33708662083915586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15481494295383E-2"/>
          <c:y val="3.1041002342184723E-2"/>
          <c:w val="0.57769513260119409"/>
          <c:h val="0.9520275418348054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28575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accent2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3"/>
            <c:bubble3D val="0"/>
            <c:spPr>
              <a:solidFill>
                <a:schemeClr val="accent5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4"/>
            <c:bubble3D val="0"/>
            <c:spPr>
              <a:solidFill>
                <a:schemeClr val="accent6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dPt>
            <c:idx val="5"/>
            <c:bubble3D val="0"/>
            <c:spPr>
              <a:solidFill>
                <a:schemeClr val="accent3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c:spPr>
          </c:dPt>
          <c:cat>
            <c:strRef>
              <c:f>Tabelle1!$A$2:$A$7</c:f>
              <c:strCache>
                <c:ptCount val="6"/>
                <c:pt idx="0">
                  <c:v> Lorem</c:v>
                </c:pt>
                <c:pt idx="1">
                  <c:v> Ipsum</c:v>
                </c:pt>
                <c:pt idx="2">
                  <c:v> Dolor</c:v>
                </c:pt>
                <c:pt idx="3">
                  <c:v> Sit amet</c:v>
                </c:pt>
                <c:pt idx="4">
                  <c:v> Esse</c:v>
                </c:pt>
                <c:pt idx="5">
                  <c:v> Consequat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7</c:v>
                </c:pt>
                <c:pt idx="3">
                  <c:v>12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383317380624006"/>
          <c:y val="0.63904469259964281"/>
          <c:w val="0.20404187137887095"/>
          <c:h val="0.33708662083915586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716690668763911E-2"/>
          <c:y val="5.6438186076699495E-2"/>
          <c:w val="0.50920117847353674"/>
          <c:h val="0.695233795185822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285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28575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28575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28575"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28575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 w="28575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 w="28575">
                <a:noFill/>
              </a:ln>
            </c:spPr>
          </c:dPt>
          <c:cat>
            <c:strRef>
              <c:f>Tabelle1!$A$2:$A$7</c:f>
              <c:strCache>
                <c:ptCount val="6"/>
                <c:pt idx="0">
                  <c:v> Lorem</c:v>
                </c:pt>
                <c:pt idx="1">
                  <c:v> Ipsum</c:v>
                </c:pt>
                <c:pt idx="2">
                  <c:v> Dolor</c:v>
                </c:pt>
                <c:pt idx="3">
                  <c:v> Sit amet</c:v>
                </c:pt>
                <c:pt idx="4">
                  <c:v> Esse</c:v>
                </c:pt>
                <c:pt idx="5">
                  <c:v> Consequat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7</c:v>
                </c:pt>
                <c:pt idx="3">
                  <c:v>12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34136064"/>
        <c:axId val="34137600"/>
      </c:barChart>
      <c:catAx>
        <c:axId val="3413606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9050">
            <a:solidFill>
              <a:schemeClr val="tx2"/>
            </a:solidFill>
          </a:ln>
        </c:spPr>
        <c:crossAx val="34137600"/>
        <c:crosses val="autoZero"/>
        <c:auto val="1"/>
        <c:lblAlgn val="ctr"/>
        <c:lblOffset val="100"/>
        <c:noMultiLvlLbl val="0"/>
      </c:catAx>
      <c:valAx>
        <c:axId val="34137600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extTo"/>
        <c:spPr>
          <a:ln w="19050">
            <a:solidFill>
              <a:schemeClr val="tx2"/>
            </a:solidFill>
          </a:ln>
        </c:spPr>
        <c:txPr>
          <a:bodyPr/>
          <a:lstStyle/>
          <a:p>
            <a:pPr>
              <a:defRPr sz="1100"/>
            </a:pPr>
            <a:endParaRPr lang="de-DE"/>
          </a:p>
        </c:txPr>
        <c:crossAx val="34136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66901119134581"/>
          <c:y val="0.63904469259964281"/>
          <c:w val="0.15698180582152768"/>
          <c:h val="0.33555812366584237"/>
        </c:manualLayout>
      </c:layout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7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3504"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Vorname Name  Titel der Präsentation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   00.00.2015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‹Nr.›</a:t>
            </a:fld>
            <a:r>
              <a:rPr lang="de-DE" dirty="0" smtClean="0"/>
              <a:t> von 00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44" y="6312715"/>
            <a:ext cx="598694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2" r:id="rId9"/>
    <p:sldLayoutId id="2147483673" r:id="rId10"/>
    <p:sldLayoutId id="214748365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54" r:id="rId20"/>
    <p:sldLayoutId id="2147483670" r:id="rId21"/>
    <p:sldLayoutId id="2147483655" r:id="rId22"/>
    <p:sldLayoutId id="2147483669" r:id="rId23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Untertitel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6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1" r="13171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Trennerchart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Subheadline</a:t>
            </a:r>
            <a:endParaRPr lang="de-DE" sz="3200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9" r="13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2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Einleitung, </a:t>
            </a:r>
            <a:r>
              <a:rPr lang="de-DE" b="1" dirty="0" err="1" smtClean="0"/>
              <a:t>ut</a:t>
            </a:r>
            <a:r>
              <a:rPr lang="de-DE" b="1" dirty="0" smtClean="0"/>
              <a:t> </a:t>
            </a:r>
            <a:r>
              <a:rPr lang="de-DE" b="1" dirty="0" err="1" smtClean="0"/>
              <a:t>maionseque</a:t>
            </a:r>
            <a:r>
              <a:rPr lang="de-DE" b="1" dirty="0" smtClean="0"/>
              <a:t> </a:t>
            </a:r>
            <a:r>
              <a:rPr lang="de-DE" b="1" dirty="0" err="1" smtClean="0"/>
              <a:t>volorm</a:t>
            </a:r>
            <a:r>
              <a:rPr lang="de-DE" b="1" dirty="0" smtClean="0"/>
              <a:t> </a:t>
            </a:r>
            <a:r>
              <a:rPr lang="de-DE" b="1" dirty="0" err="1" smtClean="0"/>
              <a:t>quame</a:t>
            </a:r>
            <a:r>
              <a:rPr lang="de-DE" b="1" dirty="0" smtClean="0"/>
              <a:t> </a:t>
            </a:r>
            <a:r>
              <a:rPr lang="de-DE" b="1" dirty="0" err="1" smtClean="0"/>
              <a:t>eosam</a:t>
            </a:r>
            <a:r>
              <a:rPr lang="de-DE" b="1" dirty="0" smtClean="0"/>
              <a:t> </a:t>
            </a:r>
            <a:r>
              <a:rPr lang="de-DE" b="1" dirty="0" err="1" smtClean="0"/>
              <a:t>expet</a:t>
            </a:r>
            <a:r>
              <a:rPr lang="de-DE" b="1" dirty="0" smtClean="0"/>
              <a:t> </a:t>
            </a:r>
            <a:r>
              <a:rPr lang="de-DE" b="1" dirty="0" err="1" smtClean="0"/>
              <a:t>rilitt</a:t>
            </a:r>
            <a:r>
              <a:rPr lang="de-DE" b="1" dirty="0" smtClean="0"/>
              <a:t> </a:t>
            </a:r>
            <a:r>
              <a:rPr lang="de-DE" b="1" dirty="0" err="1" smtClean="0"/>
              <a:t>mote</a:t>
            </a:r>
            <a:r>
              <a:rPr lang="de-DE" b="1" dirty="0" smtClean="0"/>
              <a:t> </a:t>
            </a:r>
            <a:r>
              <a:rPr lang="de-DE" b="1" dirty="0" err="1" smtClean="0"/>
              <a:t>luptast</a:t>
            </a:r>
            <a:r>
              <a:rPr lang="de-DE" b="1" dirty="0" smtClean="0"/>
              <a:t>,</a:t>
            </a:r>
          </a:p>
          <a:p>
            <a:pPr marL="0" indent="0">
              <a:buNone/>
            </a:pPr>
            <a:r>
              <a:rPr lang="de-DE" b="1" dirty="0" err="1" smtClean="0"/>
              <a:t>doluptatiam</a:t>
            </a:r>
            <a:r>
              <a:rPr lang="de-DE" b="1" dirty="0" smtClean="0"/>
              <a:t> </a:t>
            </a:r>
            <a:r>
              <a:rPr lang="de-DE" b="1" dirty="0" err="1" smtClean="0"/>
              <a:t>event</a:t>
            </a:r>
            <a:r>
              <a:rPr lang="de-DE" b="1" dirty="0" smtClean="0"/>
              <a:t> </a:t>
            </a:r>
            <a:r>
              <a:rPr lang="de-DE" b="1" dirty="0" err="1" smtClean="0"/>
              <a:t>molo</a:t>
            </a:r>
            <a:r>
              <a:rPr lang="de-DE" b="1" dirty="0" smtClean="0"/>
              <a:t> </a:t>
            </a:r>
            <a:r>
              <a:rPr lang="de-DE" b="1" dirty="0" err="1" smtClean="0"/>
              <a:t>moloret</a:t>
            </a:r>
            <a:r>
              <a:rPr lang="de-DE" b="1" dirty="0" smtClean="0"/>
              <a:t> rum </a:t>
            </a:r>
            <a:r>
              <a:rPr lang="de-DE" b="1" dirty="0" err="1" smtClean="0"/>
              <a:t>eats</a:t>
            </a:r>
            <a:r>
              <a:rPr lang="de-DE" b="1" dirty="0" smtClean="0"/>
              <a:t> </a:t>
            </a:r>
            <a:r>
              <a:rPr lang="de-DE" b="1" dirty="0" err="1" smtClean="0"/>
              <a:t>tam</a:t>
            </a:r>
            <a:r>
              <a:rPr lang="de-DE" b="1" dirty="0" smtClean="0"/>
              <a:t> </a:t>
            </a:r>
            <a:r>
              <a:rPr lang="de-DE" b="1" dirty="0" err="1" smtClean="0"/>
              <a:t>rem</a:t>
            </a:r>
            <a:r>
              <a:rPr lang="de-DE" b="1" dirty="0" smtClean="0"/>
              <a:t> </a:t>
            </a:r>
            <a:r>
              <a:rPr lang="de-DE" b="1" dirty="0" err="1" smtClean="0"/>
              <a:t>volo</a:t>
            </a:r>
            <a:r>
              <a:rPr lang="de-DE" b="1" dirty="0" smtClean="0"/>
              <a:t> </a:t>
            </a:r>
            <a:r>
              <a:rPr lang="de-DE" b="1" dirty="0" err="1" smtClean="0"/>
              <a:t>exores</a:t>
            </a:r>
            <a:r>
              <a:rPr lang="de-DE" b="1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Fließtext, </a:t>
            </a:r>
            <a:r>
              <a:rPr lang="de-DE" dirty="0" err="1" smtClean="0"/>
              <a:t>doluptatiam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molo</a:t>
            </a:r>
            <a:r>
              <a:rPr lang="de-DE" dirty="0" smtClean="0"/>
              <a:t> </a:t>
            </a:r>
            <a:r>
              <a:rPr lang="de-DE" dirty="0" err="1" smtClean="0"/>
              <a:t>moloret</a:t>
            </a:r>
            <a:r>
              <a:rPr lang="de-DE" dirty="0" smtClean="0"/>
              <a:t> rum </a:t>
            </a:r>
            <a:r>
              <a:rPr lang="de-DE" dirty="0" err="1" smtClean="0"/>
              <a:t>eats</a:t>
            </a:r>
            <a:r>
              <a:rPr lang="de-DE" dirty="0" smtClean="0"/>
              <a:t> </a:t>
            </a:r>
            <a:r>
              <a:rPr lang="de-DE" dirty="0" err="1" smtClean="0"/>
              <a:t>tam</a:t>
            </a:r>
            <a:r>
              <a:rPr lang="de-DE" dirty="0" smtClean="0"/>
              <a:t> </a:t>
            </a:r>
            <a:r>
              <a:rPr lang="de-DE" dirty="0" err="1" smtClean="0"/>
              <a:t>rem</a:t>
            </a:r>
            <a:r>
              <a:rPr lang="de-DE" dirty="0" smtClean="0"/>
              <a:t> </a:t>
            </a:r>
            <a:r>
              <a:rPr lang="de-DE" dirty="0" err="1" smtClean="0"/>
              <a:t>volo</a:t>
            </a:r>
            <a:r>
              <a:rPr lang="de-DE" dirty="0" smtClean="0"/>
              <a:t> </a:t>
            </a:r>
            <a:r>
              <a:rPr lang="de-DE" dirty="0" err="1" smtClean="0"/>
              <a:t>exores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arum</a:t>
            </a:r>
            <a:r>
              <a:rPr lang="de-DE" dirty="0" smtClean="0"/>
              <a:t> </a:t>
            </a:r>
            <a:r>
              <a:rPr lang="de-DE" dirty="0" err="1" smtClean="0"/>
              <a:t>abor</a:t>
            </a:r>
            <a:r>
              <a:rPr lang="de-DE" dirty="0" smtClean="0"/>
              <a:t> </a:t>
            </a:r>
            <a:r>
              <a:rPr lang="de-DE" dirty="0" err="1" smtClean="0"/>
              <a:t>ester</a:t>
            </a:r>
            <a:r>
              <a:rPr lang="de-DE" dirty="0" smtClean="0"/>
              <a:t> </a:t>
            </a:r>
            <a:r>
              <a:rPr lang="de-DE" dirty="0" err="1" smtClean="0"/>
              <a:t>denst</a:t>
            </a:r>
            <a:r>
              <a:rPr lang="de-DE" dirty="0" smtClean="0"/>
              <a:t> </a:t>
            </a:r>
            <a:r>
              <a:rPr lang="de-DE" dirty="0" err="1" smtClean="0"/>
              <a:t>dae</a:t>
            </a:r>
            <a:r>
              <a:rPr lang="de-DE" dirty="0" smtClean="0"/>
              <a:t> </a:t>
            </a:r>
            <a:r>
              <a:rPr lang="de-DE" dirty="0" err="1" smtClean="0"/>
              <a:t>modit</a:t>
            </a:r>
            <a:r>
              <a:rPr lang="de-DE" dirty="0" smtClean="0"/>
              <a:t> </a:t>
            </a:r>
            <a:r>
              <a:rPr lang="de-DE" dirty="0" err="1" smtClean="0"/>
              <a:t>dellaborio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 volles </a:t>
            </a:r>
            <a:r>
              <a:rPr lang="de-DE" dirty="0" err="1" smtClean="0"/>
              <a:t>comni</a:t>
            </a:r>
            <a:r>
              <a:rPr lang="de-DE" dirty="0" smtClean="0"/>
              <a:t> </a:t>
            </a:r>
            <a:r>
              <a:rPr lang="de-DE" dirty="0" err="1" smtClean="0"/>
              <a:t>unast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ceror</a:t>
            </a:r>
            <a:r>
              <a:rPr lang="de-DE" dirty="0" smtClean="0"/>
              <a:t> </a:t>
            </a:r>
            <a:r>
              <a:rPr lang="de-DE" dirty="0" err="1" smtClean="0"/>
              <a:t>alis</a:t>
            </a:r>
            <a:r>
              <a:rPr lang="de-DE" dirty="0" smtClean="0"/>
              <a:t> </a:t>
            </a:r>
            <a:r>
              <a:rPr lang="de-DE" dirty="0" err="1" smtClean="0"/>
              <a:t>ester</a:t>
            </a:r>
            <a:r>
              <a:rPr lang="de-DE" dirty="0" smtClean="0"/>
              <a:t> </a:t>
            </a:r>
            <a:r>
              <a:rPr lang="de-DE" dirty="0" err="1" smtClean="0"/>
              <a:t>este</a:t>
            </a:r>
            <a:r>
              <a:rPr lang="de-DE" dirty="0" smtClean="0"/>
              <a:t> am, </a:t>
            </a:r>
            <a:r>
              <a:rPr lang="de-DE" dirty="0" err="1" smtClean="0"/>
              <a:t>sole</a:t>
            </a:r>
            <a:r>
              <a:rPr lang="de-DE" dirty="0" smtClean="0"/>
              <a:t> </a:t>
            </a:r>
            <a:r>
              <a:rPr lang="de-DE" dirty="0" err="1" smtClean="0"/>
              <a:t>ctur</a:t>
            </a:r>
            <a:r>
              <a:rPr lang="de-DE" dirty="0" smtClean="0"/>
              <a:t> </a:t>
            </a:r>
            <a:r>
              <a:rPr lang="de-DE" dirty="0" err="1" smtClean="0"/>
              <a:t>autea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volorib</a:t>
            </a:r>
            <a:r>
              <a:rPr lang="de-DE" dirty="0" smtClean="0"/>
              <a:t> </a:t>
            </a:r>
            <a:r>
              <a:rPr lang="de-DE" dirty="0" err="1" smtClean="0"/>
              <a:t>usaeceatur</a:t>
            </a:r>
            <a:r>
              <a:rPr lang="de-DE" dirty="0" smtClean="0"/>
              <a:t> </a:t>
            </a:r>
            <a:r>
              <a:rPr lang="de-DE" dirty="0" err="1" smtClean="0"/>
              <a:t>desment</a:t>
            </a:r>
            <a:r>
              <a:rPr lang="de-DE" dirty="0" smtClean="0"/>
              <a:t>. </a:t>
            </a:r>
            <a:r>
              <a:rPr lang="de-DE" dirty="0" err="1" smtClean="0"/>
              <a:t>Ommo</a:t>
            </a:r>
            <a:r>
              <a:rPr lang="de-DE" dirty="0" smtClean="0"/>
              <a:t> </a:t>
            </a:r>
            <a:r>
              <a:rPr lang="de-DE" dirty="0" err="1" smtClean="0"/>
              <a:t>tem</a:t>
            </a:r>
            <a:r>
              <a:rPr lang="de-DE" dirty="0" smtClean="0"/>
              <a:t> </a:t>
            </a:r>
            <a:r>
              <a:rPr lang="de-DE" dirty="0" err="1" smtClean="0"/>
              <a:t>rerepudae</a:t>
            </a:r>
            <a:r>
              <a:rPr lang="de-DE" dirty="0" smtClean="0"/>
              <a:t> </a:t>
            </a:r>
            <a:r>
              <a:rPr lang="de-DE" dirty="0" err="1" smtClean="0"/>
              <a:t>con</a:t>
            </a:r>
            <a:r>
              <a:rPr lang="de-DE" dirty="0" smtClean="0"/>
              <a:t> </a:t>
            </a:r>
            <a:r>
              <a:rPr lang="de-DE" dirty="0" err="1" smtClean="0"/>
              <a:t>re</a:t>
            </a:r>
            <a:r>
              <a:rPr lang="de-DE" dirty="0" smtClean="0"/>
              <a:t> </a:t>
            </a:r>
            <a:r>
              <a:rPr lang="de-DE" dirty="0" err="1" smtClean="0"/>
              <a:t>volorum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voluptae</a:t>
            </a:r>
            <a:r>
              <a:rPr lang="de-DE" dirty="0" smtClean="0"/>
              <a:t> </a:t>
            </a:r>
            <a:r>
              <a:rPr lang="de-DE" dirty="0" err="1" smtClean="0"/>
              <a:t>dolent</a:t>
            </a:r>
            <a:r>
              <a:rPr lang="de-DE" dirty="0" smtClean="0"/>
              <a:t>, arm </a:t>
            </a:r>
            <a:r>
              <a:rPr lang="de-DE" dirty="0" err="1" smtClean="0"/>
              <a:t>fuga</a:t>
            </a:r>
            <a:r>
              <a:rPr lang="de-DE" dirty="0" smtClean="0"/>
              <a:t>. Nam </a:t>
            </a:r>
            <a:r>
              <a:rPr lang="de-DE" dirty="0" err="1" smtClean="0"/>
              <a:t>nimiliquae</a:t>
            </a:r>
            <a:r>
              <a:rPr lang="de-DE" dirty="0" smtClean="0"/>
              <a:t> pro um </a:t>
            </a:r>
            <a:r>
              <a:rPr lang="de-DE" dirty="0" err="1" smtClean="0"/>
              <a:t>quunt</a:t>
            </a:r>
            <a:r>
              <a:rPr lang="de-DE" dirty="0" smtClean="0"/>
              <a:t>, </a:t>
            </a:r>
            <a:r>
              <a:rPr lang="de-DE" dirty="0" err="1" smtClean="0"/>
              <a:t>que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</a:t>
            </a:r>
            <a:r>
              <a:rPr lang="de-DE" dirty="0" err="1" smtClean="0"/>
              <a:t>moluptatus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dit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occab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dolla</a:t>
            </a:r>
            <a:r>
              <a:rPr lang="de-DE" dirty="0" smtClean="0"/>
              <a:t> non </a:t>
            </a:r>
            <a:r>
              <a:rPr lang="de-DE" dirty="0" err="1" smtClean="0"/>
              <a:t>fuga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6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 </a:t>
            </a:r>
            <a:r>
              <a:rPr lang="de-DE" dirty="0" err="1" smtClean="0"/>
              <a:t>quibus</a:t>
            </a:r>
            <a:r>
              <a:rPr lang="de-DE" dirty="0" smtClean="0"/>
              <a:t> ad </a:t>
            </a:r>
            <a:r>
              <a:rPr lang="de-DE" dirty="0" err="1" smtClean="0"/>
              <a:t>quatur</a:t>
            </a:r>
            <a:r>
              <a:rPr lang="de-DE" dirty="0" smtClean="0"/>
              <a:t> </a:t>
            </a:r>
            <a:r>
              <a:rPr lang="de-DE" dirty="0" err="1" smtClean="0"/>
              <a:t>Ustiorem</a:t>
            </a:r>
            <a:r>
              <a:rPr lang="de-DE" dirty="0" smtClean="0"/>
              <a:t> </a:t>
            </a:r>
            <a:r>
              <a:rPr lang="de-DE" dirty="0" err="1" smtClean="0"/>
              <a:t>remporest</a:t>
            </a:r>
            <a:r>
              <a:rPr lang="de-DE" dirty="0" smtClean="0"/>
              <a:t> </a:t>
            </a:r>
            <a:r>
              <a:rPr lang="de-DE" dirty="0" err="1" smtClean="0"/>
              <a:t>dolupti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unt</a:t>
            </a:r>
            <a:r>
              <a:rPr lang="de-DE" dirty="0" smtClean="0"/>
              <a:t> </a:t>
            </a:r>
            <a:r>
              <a:rPr lang="de-DE" dirty="0" err="1" smtClean="0"/>
              <a:t>Ullaborestio</a:t>
            </a:r>
            <a:r>
              <a:rPr lang="de-DE" dirty="0" smtClean="0"/>
              <a:t> quo </a:t>
            </a:r>
            <a:br>
              <a:rPr lang="de-DE" dirty="0" smtClean="0"/>
            </a:br>
            <a:r>
              <a:rPr lang="de-DE" dirty="0" err="1" smtClean="0"/>
              <a:t>tet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quo </a:t>
            </a:r>
            <a:r>
              <a:rPr lang="de-DE" dirty="0" err="1" smtClean="0"/>
              <a:t>eiur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omnimpo</a:t>
            </a:r>
            <a:r>
              <a:rPr lang="de-DE" dirty="0" smtClean="0"/>
              <a:t> </a:t>
            </a:r>
            <a:r>
              <a:rPr lang="de-DE" dirty="0" err="1" smtClean="0"/>
              <a:t>rendaeperro</a:t>
            </a:r>
            <a:r>
              <a:rPr lang="de-DE" dirty="0" smtClean="0"/>
              <a:t> </a:t>
            </a:r>
            <a:r>
              <a:rPr lang="de-DE" dirty="0" err="1" smtClean="0"/>
              <a:t>dolorrum</a:t>
            </a:r>
            <a:r>
              <a:rPr lang="de-DE" dirty="0" smtClean="0"/>
              <a:t> </a:t>
            </a:r>
            <a:r>
              <a:rPr lang="de-DE" dirty="0" err="1" smtClean="0"/>
              <a:t>autre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Min </a:t>
            </a:r>
            <a:r>
              <a:rPr lang="de-DE" dirty="0" err="1" smtClean="0"/>
              <a:t>eost</a:t>
            </a:r>
            <a:r>
              <a:rPr lang="de-DE" dirty="0" smtClean="0"/>
              <a:t> </a:t>
            </a:r>
            <a:r>
              <a:rPr lang="de-DE" dirty="0" err="1" smtClean="0"/>
              <a:t>quiatio</a:t>
            </a:r>
            <a:r>
              <a:rPr lang="de-DE" dirty="0" smtClean="0"/>
              <a:t> </a:t>
            </a:r>
            <a:r>
              <a:rPr lang="de-DE" dirty="0" err="1" smtClean="0"/>
              <a:t>nseque</a:t>
            </a:r>
            <a:r>
              <a:rPr lang="de-DE" dirty="0" smtClean="0"/>
              <a:t> </a:t>
            </a:r>
            <a:r>
              <a:rPr lang="de-DE" dirty="0" err="1" smtClean="0"/>
              <a:t>accum</a:t>
            </a:r>
            <a:r>
              <a:rPr lang="de-DE" dirty="0" smtClean="0"/>
              <a:t> </a:t>
            </a:r>
            <a:r>
              <a:rPr lang="de-DE" dirty="0" err="1" smtClean="0"/>
              <a:t>atem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quatendaecto</a:t>
            </a:r>
            <a:r>
              <a:rPr lang="de-DE" dirty="0" smtClean="0"/>
              <a:t> </a:t>
            </a:r>
            <a:r>
              <a:rPr lang="de-DE" dirty="0" err="1" smtClean="0"/>
              <a:t>cusElluptation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reperat</a:t>
            </a:r>
            <a:r>
              <a:rPr lang="de-DE" dirty="0" smtClean="0"/>
              <a:t> </a:t>
            </a:r>
            <a:r>
              <a:rPr lang="de-DE" dirty="0" err="1" smtClean="0"/>
              <a:t>ectur</a:t>
            </a:r>
            <a:r>
              <a:rPr lang="de-DE" dirty="0" smtClean="0"/>
              <a:t>,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dollab</a:t>
            </a:r>
            <a:r>
              <a:rPr lang="de-DE" dirty="0" smtClean="0"/>
              <a:t> </a:t>
            </a:r>
            <a:r>
              <a:rPr lang="de-DE" dirty="0" err="1" smtClean="0"/>
              <a:t>intiunt</a:t>
            </a:r>
            <a:r>
              <a:rPr lang="de-DE" dirty="0" smtClean="0"/>
              <a:t> </a:t>
            </a:r>
            <a:r>
              <a:rPr lang="de-DE" dirty="0" err="1" smtClean="0"/>
              <a:t>quid</a:t>
            </a:r>
            <a:r>
              <a:rPr lang="de-DE" dirty="0" smtClean="0"/>
              <a:t> </a:t>
            </a:r>
            <a:r>
              <a:rPr lang="de-DE" dirty="0" err="1" smtClean="0"/>
              <a:t>elest</a:t>
            </a:r>
            <a:r>
              <a:rPr lang="de-DE" dirty="0" smtClean="0"/>
              <a:t>, </a:t>
            </a:r>
            <a:r>
              <a:rPr lang="de-DE" dirty="0" err="1" smtClean="0"/>
              <a:t>odiciamus</a:t>
            </a:r>
            <a:r>
              <a:rPr lang="de-DE" dirty="0" smtClean="0"/>
              <a:t> </a:t>
            </a:r>
            <a:r>
              <a:rPr lang="de-DE" dirty="0" err="1" smtClean="0"/>
              <a:t>conserro</a:t>
            </a:r>
            <a:r>
              <a:rPr lang="de-DE" dirty="0" smtClean="0"/>
              <a:t> </a:t>
            </a:r>
            <a:r>
              <a:rPr lang="de-DE" dirty="0" err="1" smtClean="0"/>
              <a:t>blabore</a:t>
            </a:r>
            <a:r>
              <a:rPr lang="de-DE" dirty="0" smtClean="0"/>
              <a:t>, </a:t>
            </a:r>
            <a:r>
              <a:rPr lang="de-DE" dirty="0" err="1" smtClean="0"/>
              <a:t>occum</a:t>
            </a:r>
            <a:r>
              <a:rPr lang="de-DE" dirty="0" smtClean="0"/>
              <a:t> </a:t>
            </a:r>
            <a:r>
              <a:rPr lang="de-DE" dirty="0" err="1" smtClean="0"/>
              <a:t>volentotae</a:t>
            </a:r>
            <a:r>
              <a:rPr lang="de-DE" dirty="0" smtClean="0"/>
              <a:t> </a:t>
            </a:r>
            <a:r>
              <a:rPr lang="de-DE" dirty="0" err="1" smtClean="0"/>
              <a:t>nit</a:t>
            </a:r>
            <a:r>
              <a:rPr lang="de-DE" dirty="0" smtClean="0"/>
              <a:t> la </a:t>
            </a:r>
            <a:r>
              <a:rPr lang="de-DE" dirty="0" err="1" smtClean="0"/>
              <a:t>voluptatis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natiat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senis</a:t>
            </a:r>
            <a:r>
              <a:rPr lang="de-DE" dirty="0" smtClean="0"/>
              <a:t> et </a:t>
            </a:r>
            <a:r>
              <a:rPr lang="de-DE" dirty="0" err="1" smtClean="0"/>
              <a:t>magni</a:t>
            </a:r>
            <a:r>
              <a:rPr lang="de-DE" dirty="0" smtClean="0"/>
              <a:t> </a:t>
            </a:r>
            <a:r>
              <a:rPr lang="de-DE" dirty="0" err="1" smtClean="0"/>
              <a:t>dolorro</a:t>
            </a:r>
            <a:r>
              <a:rPr lang="de-DE" dirty="0" smtClean="0"/>
              <a:t> </a:t>
            </a:r>
            <a:r>
              <a:rPr lang="de-DE" dirty="0" err="1" smtClean="0"/>
              <a:t>rectur</a:t>
            </a:r>
            <a:endParaRPr lang="de-DE" dirty="0" smtClean="0"/>
          </a:p>
          <a:p>
            <a:pPr lvl="1"/>
            <a:r>
              <a:rPr lang="de-DE" dirty="0" smtClean="0"/>
              <a:t>Culpa </a:t>
            </a:r>
            <a:r>
              <a:rPr lang="de-DE" dirty="0" err="1" smtClean="0"/>
              <a:t>velias</a:t>
            </a:r>
            <a:r>
              <a:rPr lang="de-DE" dirty="0" smtClean="0"/>
              <a:t> </a:t>
            </a:r>
            <a:r>
              <a:rPr lang="de-DE" dirty="0" err="1" smtClean="0"/>
              <a:t>volorio</a:t>
            </a:r>
            <a:r>
              <a:rPr lang="de-DE" dirty="0" smtClean="0"/>
              <a:t> </a:t>
            </a:r>
            <a:r>
              <a:rPr lang="de-DE" dirty="0" err="1" smtClean="0"/>
              <a:t>eat</a:t>
            </a:r>
            <a:r>
              <a:rPr lang="de-DE" dirty="0" smtClean="0"/>
              <a:t> </a:t>
            </a:r>
            <a:r>
              <a:rPr lang="de-DE" dirty="0" err="1" smtClean="0"/>
              <a:t>pore</a:t>
            </a:r>
            <a:endParaRPr lang="de-DE" dirty="0" smtClean="0"/>
          </a:p>
          <a:p>
            <a:pPr lvl="1"/>
            <a:r>
              <a:rPr lang="de-DE" dirty="0" smtClean="0"/>
              <a:t>Es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facepudani</a:t>
            </a:r>
            <a:r>
              <a:rPr lang="de-DE" dirty="0" smtClean="0"/>
              <a:t> </a:t>
            </a:r>
            <a:r>
              <a:rPr lang="de-DE" dirty="0" err="1" smtClean="0"/>
              <a:t>venis</a:t>
            </a:r>
            <a:r>
              <a:rPr lang="de-DE" dirty="0" smtClean="0"/>
              <a:t> </a:t>
            </a:r>
            <a:r>
              <a:rPr lang="de-DE" dirty="0" err="1" smtClean="0"/>
              <a:t>dia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cus</a:t>
            </a:r>
            <a:r>
              <a:rPr lang="de-DE" dirty="0" smtClean="0"/>
              <a:t> quasi</a:t>
            </a:r>
          </a:p>
          <a:p>
            <a:pPr lvl="1"/>
            <a:r>
              <a:rPr lang="de-DE" dirty="0" smtClean="0"/>
              <a:t>idem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audant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dolorem</a:t>
            </a:r>
            <a:r>
              <a:rPr lang="de-DE" dirty="0" smtClean="0"/>
              <a:t> </a:t>
            </a:r>
            <a:r>
              <a:rPr lang="de-DE" dirty="0" err="1" smtClean="0"/>
              <a:t>simusci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3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 </a:t>
            </a:r>
            <a:r>
              <a:rPr lang="de-DE" dirty="0" err="1" smtClean="0"/>
              <a:t>quibus</a:t>
            </a:r>
            <a:r>
              <a:rPr lang="de-DE" dirty="0" smtClean="0"/>
              <a:t> ad </a:t>
            </a:r>
            <a:r>
              <a:rPr lang="de-DE" dirty="0" err="1" smtClean="0"/>
              <a:t>quatur</a:t>
            </a:r>
            <a:r>
              <a:rPr lang="de-DE" dirty="0" smtClean="0"/>
              <a:t> </a:t>
            </a:r>
            <a:r>
              <a:rPr lang="de-DE" dirty="0" err="1" smtClean="0"/>
              <a:t>Ustiorem</a:t>
            </a:r>
            <a:r>
              <a:rPr lang="de-DE" dirty="0" smtClean="0"/>
              <a:t> </a:t>
            </a:r>
            <a:r>
              <a:rPr lang="de-DE" dirty="0" err="1" smtClean="0"/>
              <a:t>remporest</a:t>
            </a:r>
            <a:r>
              <a:rPr lang="de-DE" dirty="0" smtClean="0"/>
              <a:t> </a:t>
            </a:r>
            <a:r>
              <a:rPr lang="de-DE" dirty="0" err="1" smtClean="0"/>
              <a:t>dolupti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unt</a:t>
            </a:r>
            <a:r>
              <a:rPr lang="de-DE" dirty="0" smtClean="0"/>
              <a:t> </a:t>
            </a:r>
            <a:r>
              <a:rPr lang="de-DE" dirty="0" err="1" smtClean="0"/>
              <a:t>Ullaborestio</a:t>
            </a:r>
            <a:r>
              <a:rPr lang="de-DE" dirty="0" smtClean="0"/>
              <a:t> quo </a:t>
            </a:r>
            <a:br>
              <a:rPr lang="de-DE" dirty="0" smtClean="0"/>
            </a:br>
            <a:r>
              <a:rPr lang="de-DE" dirty="0" err="1" smtClean="0"/>
              <a:t>tet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quo </a:t>
            </a:r>
            <a:r>
              <a:rPr lang="de-DE" dirty="0" err="1" smtClean="0"/>
              <a:t>eiur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omnimpo</a:t>
            </a:r>
            <a:r>
              <a:rPr lang="de-DE" dirty="0" smtClean="0"/>
              <a:t> </a:t>
            </a:r>
            <a:r>
              <a:rPr lang="de-DE" dirty="0" err="1" smtClean="0"/>
              <a:t>rendaeperro</a:t>
            </a:r>
            <a:r>
              <a:rPr lang="de-DE" dirty="0" smtClean="0"/>
              <a:t> </a:t>
            </a:r>
            <a:r>
              <a:rPr lang="de-DE" dirty="0" err="1" smtClean="0"/>
              <a:t>dolorrum</a:t>
            </a:r>
            <a:r>
              <a:rPr lang="de-DE" dirty="0" smtClean="0"/>
              <a:t> </a:t>
            </a:r>
            <a:r>
              <a:rPr lang="de-DE" dirty="0" err="1" smtClean="0"/>
              <a:t>autre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Min </a:t>
            </a:r>
            <a:r>
              <a:rPr lang="de-DE" dirty="0" err="1" smtClean="0"/>
              <a:t>eost</a:t>
            </a:r>
            <a:r>
              <a:rPr lang="de-DE" dirty="0" smtClean="0"/>
              <a:t> </a:t>
            </a:r>
            <a:r>
              <a:rPr lang="de-DE" dirty="0" err="1" smtClean="0"/>
              <a:t>quiatio</a:t>
            </a:r>
            <a:r>
              <a:rPr lang="de-DE" dirty="0" smtClean="0"/>
              <a:t> </a:t>
            </a:r>
            <a:r>
              <a:rPr lang="de-DE" dirty="0" err="1" smtClean="0"/>
              <a:t>nseque</a:t>
            </a:r>
            <a:r>
              <a:rPr lang="de-DE" dirty="0" smtClean="0"/>
              <a:t> </a:t>
            </a:r>
            <a:r>
              <a:rPr lang="de-DE" dirty="0" err="1" smtClean="0"/>
              <a:t>accum</a:t>
            </a:r>
            <a:r>
              <a:rPr lang="de-DE" dirty="0" smtClean="0"/>
              <a:t> </a:t>
            </a:r>
            <a:r>
              <a:rPr lang="de-DE" dirty="0" err="1" smtClean="0"/>
              <a:t>atem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quatendaecto</a:t>
            </a:r>
            <a:r>
              <a:rPr lang="de-DE" dirty="0" smtClean="0"/>
              <a:t> </a:t>
            </a:r>
            <a:r>
              <a:rPr lang="de-DE" dirty="0" err="1" smtClean="0"/>
              <a:t>cusElluptation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reperat</a:t>
            </a:r>
            <a:r>
              <a:rPr lang="de-DE" dirty="0" smtClean="0"/>
              <a:t> </a:t>
            </a:r>
            <a:r>
              <a:rPr lang="de-DE" dirty="0" err="1" smtClean="0"/>
              <a:t>ectur</a:t>
            </a:r>
            <a:r>
              <a:rPr lang="de-DE" dirty="0" smtClean="0"/>
              <a:t>,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dollab</a:t>
            </a:r>
            <a:r>
              <a:rPr lang="de-DE" dirty="0" smtClean="0"/>
              <a:t> </a:t>
            </a:r>
            <a:r>
              <a:rPr lang="de-DE" dirty="0" err="1" smtClean="0"/>
              <a:t>intiunt</a:t>
            </a:r>
            <a:r>
              <a:rPr lang="de-DE" dirty="0" smtClean="0"/>
              <a:t> </a:t>
            </a:r>
            <a:r>
              <a:rPr lang="de-DE" dirty="0" err="1" smtClean="0"/>
              <a:t>quid</a:t>
            </a:r>
            <a:r>
              <a:rPr lang="de-DE" dirty="0" smtClean="0"/>
              <a:t> </a:t>
            </a:r>
            <a:r>
              <a:rPr lang="de-DE" dirty="0" err="1" smtClean="0"/>
              <a:t>elest</a:t>
            </a:r>
            <a:r>
              <a:rPr lang="de-DE" dirty="0" smtClean="0"/>
              <a:t>, </a:t>
            </a:r>
            <a:r>
              <a:rPr lang="de-DE" dirty="0" err="1" smtClean="0"/>
              <a:t>odiciamus</a:t>
            </a:r>
            <a:r>
              <a:rPr lang="de-DE" dirty="0" smtClean="0"/>
              <a:t> </a:t>
            </a:r>
            <a:r>
              <a:rPr lang="de-DE" dirty="0" err="1" smtClean="0"/>
              <a:t>conserro</a:t>
            </a:r>
            <a:r>
              <a:rPr lang="de-DE" dirty="0" smtClean="0"/>
              <a:t> </a:t>
            </a:r>
            <a:r>
              <a:rPr lang="de-DE" dirty="0" err="1" smtClean="0"/>
              <a:t>blabore</a:t>
            </a:r>
            <a:r>
              <a:rPr lang="de-DE" dirty="0" smtClean="0"/>
              <a:t>, </a:t>
            </a:r>
            <a:r>
              <a:rPr lang="de-DE" dirty="0" err="1" smtClean="0"/>
              <a:t>occum</a:t>
            </a:r>
            <a:r>
              <a:rPr lang="de-DE" dirty="0" smtClean="0"/>
              <a:t> </a:t>
            </a:r>
            <a:r>
              <a:rPr lang="de-DE" dirty="0" err="1" smtClean="0"/>
              <a:t>volentotae</a:t>
            </a:r>
            <a:r>
              <a:rPr lang="de-DE" dirty="0" smtClean="0"/>
              <a:t> </a:t>
            </a:r>
            <a:r>
              <a:rPr lang="de-DE" dirty="0" err="1" smtClean="0"/>
              <a:t>nit</a:t>
            </a:r>
            <a:r>
              <a:rPr lang="de-DE" dirty="0" smtClean="0"/>
              <a:t> la </a:t>
            </a:r>
            <a:r>
              <a:rPr lang="de-DE" dirty="0" err="1" smtClean="0"/>
              <a:t>voluptatis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natiat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senis</a:t>
            </a:r>
            <a:r>
              <a:rPr lang="de-DE" dirty="0" smtClean="0"/>
              <a:t> et </a:t>
            </a:r>
            <a:r>
              <a:rPr lang="de-DE" dirty="0" err="1" smtClean="0"/>
              <a:t>magni</a:t>
            </a:r>
            <a:r>
              <a:rPr lang="de-DE" dirty="0" smtClean="0"/>
              <a:t> </a:t>
            </a:r>
            <a:r>
              <a:rPr lang="de-DE" dirty="0" err="1" smtClean="0"/>
              <a:t>dolorro</a:t>
            </a:r>
            <a:r>
              <a:rPr lang="de-DE" dirty="0" smtClean="0"/>
              <a:t> </a:t>
            </a:r>
            <a:r>
              <a:rPr lang="de-DE" dirty="0" err="1" smtClean="0"/>
              <a:t>rectur</a:t>
            </a:r>
            <a:endParaRPr lang="de-DE" dirty="0" smtClean="0"/>
          </a:p>
          <a:p>
            <a:pPr lvl="1"/>
            <a:r>
              <a:rPr lang="de-DE" dirty="0" smtClean="0"/>
              <a:t>Culpa </a:t>
            </a:r>
            <a:r>
              <a:rPr lang="de-DE" dirty="0" err="1" smtClean="0"/>
              <a:t>velias</a:t>
            </a:r>
            <a:r>
              <a:rPr lang="de-DE" dirty="0" smtClean="0"/>
              <a:t> </a:t>
            </a:r>
            <a:r>
              <a:rPr lang="de-DE" dirty="0" err="1" smtClean="0"/>
              <a:t>volorio</a:t>
            </a:r>
            <a:r>
              <a:rPr lang="de-DE" dirty="0" smtClean="0"/>
              <a:t> </a:t>
            </a:r>
            <a:r>
              <a:rPr lang="de-DE" dirty="0" err="1" smtClean="0"/>
              <a:t>eat</a:t>
            </a:r>
            <a:r>
              <a:rPr lang="de-DE" dirty="0" smtClean="0"/>
              <a:t> </a:t>
            </a:r>
            <a:r>
              <a:rPr lang="de-DE" dirty="0" err="1" smtClean="0"/>
              <a:t>pore</a:t>
            </a:r>
            <a:endParaRPr lang="de-DE" dirty="0" smtClean="0"/>
          </a:p>
          <a:p>
            <a:pPr lvl="1"/>
            <a:r>
              <a:rPr lang="de-DE" dirty="0" smtClean="0"/>
              <a:t>Es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facepudani</a:t>
            </a:r>
            <a:r>
              <a:rPr lang="de-DE" dirty="0" smtClean="0"/>
              <a:t> </a:t>
            </a:r>
            <a:r>
              <a:rPr lang="de-DE" dirty="0" err="1" smtClean="0"/>
              <a:t>venis</a:t>
            </a:r>
            <a:r>
              <a:rPr lang="de-DE" dirty="0" smtClean="0"/>
              <a:t> </a:t>
            </a:r>
            <a:r>
              <a:rPr lang="de-DE" dirty="0" err="1" smtClean="0"/>
              <a:t>dia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cus</a:t>
            </a:r>
            <a:r>
              <a:rPr lang="de-DE" dirty="0" smtClean="0"/>
              <a:t> quasi</a:t>
            </a:r>
          </a:p>
          <a:p>
            <a:pPr lvl="1"/>
            <a:r>
              <a:rPr lang="de-DE" dirty="0" smtClean="0"/>
              <a:t>idem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audant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dolorem</a:t>
            </a:r>
            <a:r>
              <a:rPr lang="de-DE" dirty="0" smtClean="0"/>
              <a:t> </a:t>
            </a:r>
            <a:r>
              <a:rPr lang="de-DE" dirty="0" err="1" smtClean="0"/>
              <a:t>simusci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Ed </a:t>
            </a:r>
            <a:r>
              <a:rPr lang="de-DE" dirty="0" err="1" smtClean="0"/>
              <a:t>quibus</a:t>
            </a:r>
            <a:r>
              <a:rPr lang="de-DE" dirty="0" smtClean="0"/>
              <a:t> ad </a:t>
            </a:r>
            <a:r>
              <a:rPr lang="de-DE" dirty="0" err="1" smtClean="0"/>
              <a:t>quatur</a:t>
            </a:r>
            <a:r>
              <a:rPr lang="de-DE" dirty="0" smtClean="0"/>
              <a:t> </a:t>
            </a:r>
            <a:r>
              <a:rPr lang="de-DE" dirty="0" err="1" smtClean="0"/>
              <a:t>Ustiorem</a:t>
            </a:r>
            <a:r>
              <a:rPr lang="de-DE" dirty="0" smtClean="0"/>
              <a:t> </a:t>
            </a:r>
            <a:r>
              <a:rPr lang="de-DE" dirty="0" err="1" smtClean="0"/>
              <a:t>remporest</a:t>
            </a:r>
            <a:r>
              <a:rPr lang="de-DE" dirty="0" smtClean="0"/>
              <a:t> </a:t>
            </a:r>
            <a:r>
              <a:rPr lang="de-DE" dirty="0" err="1" smtClean="0"/>
              <a:t>dolupti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unt</a:t>
            </a:r>
            <a:r>
              <a:rPr lang="de-DE" dirty="0" smtClean="0"/>
              <a:t> </a:t>
            </a:r>
            <a:r>
              <a:rPr lang="de-DE" dirty="0" err="1" smtClean="0"/>
              <a:t>Ullaborestio</a:t>
            </a:r>
            <a:r>
              <a:rPr lang="de-DE" dirty="0" smtClean="0"/>
              <a:t> quo </a:t>
            </a:r>
            <a:br>
              <a:rPr lang="de-DE" dirty="0" smtClean="0"/>
            </a:br>
            <a:r>
              <a:rPr lang="de-DE" dirty="0" err="1" smtClean="0"/>
              <a:t>tet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, </a:t>
            </a:r>
            <a:r>
              <a:rPr lang="de-DE" dirty="0" err="1" smtClean="0"/>
              <a:t>sit</a:t>
            </a:r>
            <a:r>
              <a:rPr lang="de-DE" dirty="0" smtClean="0"/>
              <a:t> quo </a:t>
            </a:r>
            <a:r>
              <a:rPr lang="de-DE" dirty="0" err="1" smtClean="0"/>
              <a:t>eiur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omnimpo</a:t>
            </a:r>
            <a:r>
              <a:rPr lang="de-DE" dirty="0" smtClean="0"/>
              <a:t> </a:t>
            </a:r>
            <a:r>
              <a:rPr lang="de-DE" dirty="0" err="1" smtClean="0"/>
              <a:t>rendaeperro</a:t>
            </a:r>
            <a:r>
              <a:rPr lang="de-DE" dirty="0" smtClean="0"/>
              <a:t> </a:t>
            </a:r>
            <a:r>
              <a:rPr lang="de-DE" dirty="0" err="1" smtClean="0"/>
              <a:t>dolorrum</a:t>
            </a:r>
            <a:r>
              <a:rPr lang="de-DE" dirty="0" smtClean="0"/>
              <a:t> </a:t>
            </a:r>
            <a:r>
              <a:rPr lang="de-DE" dirty="0" err="1" smtClean="0"/>
              <a:t>autre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Min </a:t>
            </a:r>
            <a:r>
              <a:rPr lang="de-DE" dirty="0" err="1" smtClean="0"/>
              <a:t>eost</a:t>
            </a:r>
            <a:r>
              <a:rPr lang="de-DE" dirty="0" smtClean="0"/>
              <a:t> </a:t>
            </a:r>
            <a:r>
              <a:rPr lang="de-DE" dirty="0" err="1" smtClean="0"/>
              <a:t>quiatio</a:t>
            </a:r>
            <a:r>
              <a:rPr lang="de-DE" dirty="0" smtClean="0"/>
              <a:t> </a:t>
            </a:r>
            <a:r>
              <a:rPr lang="de-DE" dirty="0" err="1" smtClean="0"/>
              <a:t>nseque</a:t>
            </a:r>
            <a:r>
              <a:rPr lang="de-DE" dirty="0" smtClean="0"/>
              <a:t> </a:t>
            </a:r>
            <a:r>
              <a:rPr lang="de-DE" dirty="0" err="1" smtClean="0"/>
              <a:t>accum</a:t>
            </a:r>
            <a:r>
              <a:rPr lang="de-DE" dirty="0" smtClean="0"/>
              <a:t> </a:t>
            </a:r>
            <a:r>
              <a:rPr lang="de-DE" dirty="0" err="1" smtClean="0"/>
              <a:t>atem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quatendaecto</a:t>
            </a:r>
            <a:r>
              <a:rPr lang="de-DE" dirty="0" smtClean="0"/>
              <a:t> </a:t>
            </a:r>
            <a:r>
              <a:rPr lang="de-DE" dirty="0" err="1" smtClean="0"/>
              <a:t>cusElluptation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reperat</a:t>
            </a:r>
            <a:r>
              <a:rPr lang="de-DE" dirty="0" smtClean="0"/>
              <a:t> </a:t>
            </a:r>
            <a:r>
              <a:rPr lang="de-DE" dirty="0" err="1" smtClean="0"/>
              <a:t>ectur</a:t>
            </a:r>
            <a:r>
              <a:rPr lang="de-DE" dirty="0" smtClean="0"/>
              <a:t>,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dollab</a:t>
            </a:r>
            <a:r>
              <a:rPr lang="de-DE" dirty="0" smtClean="0"/>
              <a:t> </a:t>
            </a:r>
            <a:r>
              <a:rPr lang="de-DE" dirty="0" err="1" smtClean="0"/>
              <a:t>intiunt</a:t>
            </a:r>
            <a:r>
              <a:rPr lang="de-DE" dirty="0" smtClean="0"/>
              <a:t> </a:t>
            </a:r>
            <a:r>
              <a:rPr lang="de-DE" dirty="0" err="1" smtClean="0"/>
              <a:t>quid</a:t>
            </a:r>
            <a:r>
              <a:rPr lang="de-DE" dirty="0" smtClean="0"/>
              <a:t> </a:t>
            </a:r>
            <a:r>
              <a:rPr lang="de-DE" dirty="0" err="1" smtClean="0"/>
              <a:t>elest</a:t>
            </a:r>
            <a:r>
              <a:rPr lang="de-DE" dirty="0" smtClean="0"/>
              <a:t>, </a:t>
            </a:r>
            <a:r>
              <a:rPr lang="de-DE" dirty="0" err="1" smtClean="0"/>
              <a:t>odiciamus</a:t>
            </a:r>
            <a:r>
              <a:rPr lang="de-DE" dirty="0" smtClean="0"/>
              <a:t> </a:t>
            </a:r>
            <a:r>
              <a:rPr lang="de-DE" dirty="0" err="1" smtClean="0"/>
              <a:t>conserro</a:t>
            </a:r>
            <a:r>
              <a:rPr lang="de-DE" dirty="0" smtClean="0"/>
              <a:t> </a:t>
            </a:r>
            <a:r>
              <a:rPr lang="de-DE" dirty="0" err="1" smtClean="0"/>
              <a:t>blabore</a:t>
            </a:r>
            <a:r>
              <a:rPr lang="de-DE" dirty="0" smtClean="0"/>
              <a:t>, </a:t>
            </a:r>
            <a:r>
              <a:rPr lang="de-DE" dirty="0" err="1" smtClean="0"/>
              <a:t>occum</a:t>
            </a:r>
            <a:r>
              <a:rPr lang="de-DE" dirty="0" smtClean="0"/>
              <a:t> </a:t>
            </a:r>
            <a:r>
              <a:rPr lang="de-DE" dirty="0" err="1" smtClean="0"/>
              <a:t>volentotae</a:t>
            </a:r>
            <a:r>
              <a:rPr lang="de-DE" dirty="0" smtClean="0"/>
              <a:t> </a:t>
            </a:r>
            <a:r>
              <a:rPr lang="de-DE" dirty="0" err="1" smtClean="0"/>
              <a:t>nit</a:t>
            </a:r>
            <a:r>
              <a:rPr lang="de-DE" dirty="0" smtClean="0"/>
              <a:t> la </a:t>
            </a:r>
            <a:r>
              <a:rPr lang="de-DE" dirty="0" err="1" smtClean="0"/>
              <a:t>voluptatis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natiat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senis</a:t>
            </a:r>
            <a:r>
              <a:rPr lang="de-DE" dirty="0" smtClean="0"/>
              <a:t> et </a:t>
            </a:r>
            <a:r>
              <a:rPr lang="de-DE" dirty="0" err="1" smtClean="0"/>
              <a:t>magni</a:t>
            </a:r>
            <a:r>
              <a:rPr lang="de-DE" dirty="0" smtClean="0"/>
              <a:t> </a:t>
            </a:r>
            <a:r>
              <a:rPr lang="de-DE" dirty="0" err="1" smtClean="0"/>
              <a:t>dolorro</a:t>
            </a:r>
            <a:r>
              <a:rPr lang="de-DE" dirty="0" smtClean="0"/>
              <a:t> </a:t>
            </a:r>
            <a:r>
              <a:rPr lang="de-DE" dirty="0" err="1" smtClean="0"/>
              <a:t>rectur</a:t>
            </a:r>
            <a:endParaRPr lang="de-DE" dirty="0" smtClean="0"/>
          </a:p>
          <a:p>
            <a:pPr lvl="1"/>
            <a:r>
              <a:rPr lang="de-DE" dirty="0" smtClean="0"/>
              <a:t>Culpa </a:t>
            </a:r>
            <a:r>
              <a:rPr lang="de-DE" dirty="0" err="1" smtClean="0"/>
              <a:t>velias</a:t>
            </a:r>
            <a:r>
              <a:rPr lang="de-DE" dirty="0" smtClean="0"/>
              <a:t> </a:t>
            </a:r>
            <a:r>
              <a:rPr lang="de-DE" dirty="0" err="1" smtClean="0"/>
              <a:t>volorio</a:t>
            </a:r>
            <a:r>
              <a:rPr lang="de-DE" dirty="0" smtClean="0"/>
              <a:t> </a:t>
            </a:r>
            <a:r>
              <a:rPr lang="de-DE" dirty="0" err="1" smtClean="0"/>
              <a:t>eat</a:t>
            </a:r>
            <a:r>
              <a:rPr lang="de-DE" dirty="0" smtClean="0"/>
              <a:t> </a:t>
            </a:r>
            <a:r>
              <a:rPr lang="de-DE" dirty="0" err="1" smtClean="0"/>
              <a:t>pore</a:t>
            </a:r>
            <a:endParaRPr lang="de-DE" dirty="0" smtClean="0"/>
          </a:p>
          <a:p>
            <a:pPr lvl="1"/>
            <a:r>
              <a:rPr lang="de-DE" dirty="0" smtClean="0"/>
              <a:t>Es </a:t>
            </a:r>
            <a:r>
              <a:rPr lang="de-DE" dirty="0" err="1" smtClean="0"/>
              <a:t>aut</a:t>
            </a:r>
            <a:r>
              <a:rPr lang="de-DE" dirty="0" smtClean="0"/>
              <a:t> </a:t>
            </a:r>
            <a:r>
              <a:rPr lang="de-DE" dirty="0" err="1" smtClean="0"/>
              <a:t>facepudani</a:t>
            </a:r>
            <a:r>
              <a:rPr lang="de-DE" dirty="0" smtClean="0"/>
              <a:t> </a:t>
            </a:r>
            <a:r>
              <a:rPr lang="de-DE" dirty="0" err="1" smtClean="0"/>
              <a:t>venis</a:t>
            </a:r>
            <a:r>
              <a:rPr lang="de-DE" dirty="0" smtClean="0"/>
              <a:t> </a:t>
            </a:r>
            <a:r>
              <a:rPr lang="de-DE" dirty="0" err="1" smtClean="0"/>
              <a:t>dia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cus</a:t>
            </a:r>
            <a:r>
              <a:rPr lang="de-DE" dirty="0" smtClean="0"/>
              <a:t> quasi</a:t>
            </a:r>
          </a:p>
          <a:p>
            <a:pPr lvl="1"/>
            <a:r>
              <a:rPr lang="de-DE" dirty="0" smtClean="0"/>
              <a:t>idem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audant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dolorem</a:t>
            </a:r>
            <a:r>
              <a:rPr lang="de-DE" dirty="0" smtClean="0"/>
              <a:t> </a:t>
            </a:r>
            <a:r>
              <a:rPr lang="de-DE" dirty="0" err="1" smtClean="0"/>
              <a:t>simusci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2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Ed quibus ad quatur Ustiorem remporest dolupti sit unt Ulla borestio quo tet est, sit quo eiur sit ut omnimpo rendaeperro dolorrum autre</a:t>
            </a:r>
          </a:p>
          <a:p>
            <a:endParaRPr lang="de-DE" smtClean="0"/>
          </a:p>
          <a:p>
            <a:pPr lvl="1"/>
            <a:r>
              <a:rPr lang="de-DE" smtClean="0"/>
              <a:t>Dem senis et magni rectur</a:t>
            </a:r>
          </a:p>
          <a:p>
            <a:pPr lvl="1"/>
            <a:r>
              <a:rPr lang="de-DE" smtClean="0"/>
              <a:t>Culpa velias volorio pore</a:t>
            </a:r>
          </a:p>
          <a:p>
            <a:pPr lvl="1"/>
            <a:r>
              <a:rPr lang="de-DE" smtClean="0"/>
              <a:t>Es aut facepudani dia sum</a:t>
            </a:r>
          </a:p>
          <a:p>
            <a:pPr lvl="1"/>
            <a:r>
              <a:rPr lang="de-DE" smtClean="0"/>
              <a:t>idem is audant is dolorem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2" r="12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3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8" r="129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54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„Zitat, </a:t>
            </a:r>
            <a:r>
              <a:rPr lang="de-DE" dirty="0" err="1" smtClean="0"/>
              <a:t>asut</a:t>
            </a:r>
            <a:r>
              <a:rPr lang="de-DE" dirty="0" smtClean="0"/>
              <a:t> </a:t>
            </a:r>
            <a:r>
              <a:rPr lang="de-DE" dirty="0" err="1" smtClean="0"/>
              <a:t>maionseque</a:t>
            </a:r>
            <a:r>
              <a:rPr lang="de-DE" dirty="0" smtClean="0"/>
              <a:t> </a:t>
            </a:r>
            <a:r>
              <a:rPr lang="de-DE" dirty="0" err="1" smtClean="0"/>
              <a:t>volorm</a:t>
            </a:r>
            <a:endParaRPr lang="de-DE" dirty="0" smtClean="0"/>
          </a:p>
          <a:p>
            <a:r>
              <a:rPr lang="de-DE" dirty="0" err="1" smtClean="0"/>
              <a:t>quame</a:t>
            </a:r>
            <a:r>
              <a:rPr lang="de-DE" dirty="0" smtClean="0"/>
              <a:t> </a:t>
            </a:r>
            <a:r>
              <a:rPr lang="de-DE" dirty="0" err="1" smtClean="0"/>
              <a:t>eosam</a:t>
            </a:r>
            <a:r>
              <a:rPr lang="de-DE" dirty="0" smtClean="0"/>
              <a:t> </a:t>
            </a:r>
            <a:r>
              <a:rPr lang="de-DE" dirty="0" err="1" smtClean="0"/>
              <a:t>expet</a:t>
            </a:r>
            <a:r>
              <a:rPr lang="de-DE" dirty="0" smtClean="0"/>
              <a:t> </a:t>
            </a:r>
            <a:r>
              <a:rPr lang="de-DE" dirty="0" err="1" smtClean="0"/>
              <a:t>rilitt</a:t>
            </a:r>
            <a:r>
              <a:rPr lang="de-DE" dirty="0" smtClean="0"/>
              <a:t> </a:t>
            </a:r>
            <a:r>
              <a:rPr lang="de-DE" dirty="0" err="1" smtClean="0"/>
              <a:t>mote</a:t>
            </a:r>
            <a:r>
              <a:rPr lang="de-DE" dirty="0" smtClean="0"/>
              <a:t> </a:t>
            </a:r>
            <a:r>
              <a:rPr lang="de-DE" dirty="0" err="1" smtClean="0"/>
              <a:t>luptast</a:t>
            </a:r>
            <a:r>
              <a:rPr lang="de-DE" dirty="0" smtClean="0"/>
              <a:t>, </a:t>
            </a:r>
            <a:r>
              <a:rPr lang="de-DE" dirty="0" err="1" smtClean="0"/>
              <a:t>doluptatiam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molo</a:t>
            </a:r>
            <a:r>
              <a:rPr lang="de-DE" dirty="0" smtClean="0"/>
              <a:t> </a:t>
            </a:r>
            <a:r>
              <a:rPr lang="de-DE" dirty="0" err="1" smtClean="0"/>
              <a:t>molret</a:t>
            </a:r>
            <a:r>
              <a:rPr lang="de-DE" dirty="0" smtClean="0"/>
              <a:t> rum </a:t>
            </a:r>
            <a:r>
              <a:rPr lang="de-DE" dirty="0" err="1" smtClean="0"/>
              <a:t>eats</a:t>
            </a:r>
            <a:r>
              <a:rPr lang="de-DE" dirty="0" smtClean="0"/>
              <a:t> </a:t>
            </a:r>
            <a:r>
              <a:rPr lang="de-DE" dirty="0" err="1" smtClean="0"/>
              <a:t>tam</a:t>
            </a:r>
            <a:r>
              <a:rPr lang="de-DE" dirty="0" smtClean="0"/>
              <a:t> </a:t>
            </a:r>
            <a:r>
              <a:rPr lang="de-DE" dirty="0" err="1" smtClean="0"/>
              <a:t>exores</a:t>
            </a:r>
            <a:r>
              <a:rPr lang="de-DE" dirty="0" smtClean="0"/>
              <a:t>.“</a:t>
            </a:r>
          </a:p>
          <a:p>
            <a:endParaRPr lang="de-DE" sz="1100" b="0" u="sng" dirty="0" smtClean="0"/>
          </a:p>
          <a:p>
            <a:endParaRPr lang="de-DE" sz="1100" b="0" u="sng" dirty="0" smtClean="0"/>
          </a:p>
          <a:p>
            <a:r>
              <a:rPr lang="de-DE" sz="1100" b="0" u="sng" dirty="0" smtClean="0"/>
              <a:t>Max Mustermann, 2012</a:t>
            </a:r>
            <a:endParaRPr lang="de-DE" sz="1100" b="0" u="sng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4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„ Zitat, </a:t>
            </a:r>
            <a:r>
              <a:rPr lang="de-DE" dirty="0" err="1"/>
              <a:t>asut</a:t>
            </a:r>
            <a:r>
              <a:rPr lang="de-DE" dirty="0"/>
              <a:t> </a:t>
            </a:r>
            <a:r>
              <a:rPr lang="de-DE" dirty="0" err="1"/>
              <a:t>maionseque</a:t>
            </a:r>
            <a:r>
              <a:rPr lang="de-DE" dirty="0"/>
              <a:t> </a:t>
            </a:r>
            <a:r>
              <a:rPr lang="de-DE" dirty="0" err="1"/>
              <a:t>volorm</a:t>
            </a:r>
            <a:endParaRPr lang="de-DE" dirty="0"/>
          </a:p>
          <a:p>
            <a:r>
              <a:rPr lang="de-DE" dirty="0" err="1"/>
              <a:t>quame</a:t>
            </a:r>
            <a:r>
              <a:rPr lang="de-DE" dirty="0"/>
              <a:t> </a:t>
            </a:r>
            <a:r>
              <a:rPr lang="de-DE" dirty="0" err="1"/>
              <a:t>eosam</a:t>
            </a:r>
            <a:r>
              <a:rPr lang="de-DE" dirty="0"/>
              <a:t> </a:t>
            </a:r>
            <a:r>
              <a:rPr lang="de-DE" dirty="0" err="1"/>
              <a:t>expet</a:t>
            </a:r>
            <a:r>
              <a:rPr lang="de-DE" dirty="0"/>
              <a:t> </a:t>
            </a:r>
            <a:r>
              <a:rPr lang="de-DE" dirty="0" err="1"/>
              <a:t>rilitt</a:t>
            </a:r>
            <a:r>
              <a:rPr lang="de-DE" dirty="0"/>
              <a:t> </a:t>
            </a:r>
            <a:r>
              <a:rPr lang="de-DE" dirty="0" err="1"/>
              <a:t>mote</a:t>
            </a:r>
            <a:r>
              <a:rPr lang="de-DE" dirty="0"/>
              <a:t> </a:t>
            </a:r>
            <a:r>
              <a:rPr lang="de-DE" dirty="0" err="1"/>
              <a:t>luptast</a:t>
            </a:r>
            <a:r>
              <a:rPr lang="de-DE" dirty="0"/>
              <a:t>, </a:t>
            </a:r>
            <a:r>
              <a:rPr lang="de-DE" dirty="0" err="1"/>
              <a:t>doluptatiam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molo</a:t>
            </a:r>
            <a:r>
              <a:rPr lang="de-DE" dirty="0"/>
              <a:t> </a:t>
            </a:r>
            <a:r>
              <a:rPr lang="de-DE" dirty="0" err="1"/>
              <a:t>molret</a:t>
            </a:r>
            <a:r>
              <a:rPr lang="de-DE" dirty="0"/>
              <a:t> rum </a:t>
            </a:r>
            <a:r>
              <a:rPr lang="de-DE" dirty="0" err="1"/>
              <a:t>eats</a:t>
            </a:r>
            <a:r>
              <a:rPr lang="de-DE" dirty="0"/>
              <a:t> </a:t>
            </a:r>
            <a:r>
              <a:rPr lang="de-DE" dirty="0" err="1"/>
              <a:t>tam</a:t>
            </a:r>
            <a:r>
              <a:rPr lang="de-DE" dirty="0"/>
              <a:t> </a:t>
            </a:r>
            <a:r>
              <a:rPr lang="de-DE" dirty="0" err="1"/>
              <a:t>exores</a:t>
            </a:r>
            <a:r>
              <a:rPr lang="de-DE" dirty="0"/>
              <a:t>.“</a:t>
            </a:r>
          </a:p>
          <a:p>
            <a:endParaRPr lang="de-DE" sz="1100" b="0" u="sng" dirty="0" smtClean="0"/>
          </a:p>
          <a:p>
            <a:endParaRPr lang="de-DE" sz="1100" b="0" u="sng" dirty="0" smtClean="0"/>
          </a:p>
          <a:p>
            <a:r>
              <a:rPr lang="de-DE" sz="1100" b="0" u="sng" dirty="0" smtClean="0"/>
              <a:t>Max </a:t>
            </a:r>
            <a:r>
              <a:rPr lang="de-DE" sz="1100" b="0" u="sng" dirty="0"/>
              <a:t>Mustermann, 2012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9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„ Zitat, </a:t>
            </a:r>
            <a:r>
              <a:rPr lang="de-DE" dirty="0" err="1"/>
              <a:t>asut</a:t>
            </a:r>
            <a:r>
              <a:rPr lang="de-DE" dirty="0"/>
              <a:t> </a:t>
            </a:r>
            <a:r>
              <a:rPr lang="de-DE" dirty="0" err="1"/>
              <a:t>maionseque</a:t>
            </a:r>
            <a:r>
              <a:rPr lang="de-DE" dirty="0"/>
              <a:t> </a:t>
            </a:r>
            <a:r>
              <a:rPr lang="de-DE" dirty="0" err="1"/>
              <a:t>volorm</a:t>
            </a:r>
            <a:endParaRPr lang="de-DE" dirty="0"/>
          </a:p>
          <a:p>
            <a:r>
              <a:rPr lang="de-DE" dirty="0" err="1"/>
              <a:t>quame</a:t>
            </a:r>
            <a:r>
              <a:rPr lang="de-DE" dirty="0"/>
              <a:t> </a:t>
            </a:r>
            <a:r>
              <a:rPr lang="de-DE" dirty="0" err="1"/>
              <a:t>eosam</a:t>
            </a:r>
            <a:r>
              <a:rPr lang="de-DE" dirty="0"/>
              <a:t> </a:t>
            </a:r>
            <a:r>
              <a:rPr lang="de-DE" dirty="0" err="1"/>
              <a:t>expet</a:t>
            </a:r>
            <a:r>
              <a:rPr lang="de-DE" dirty="0"/>
              <a:t> </a:t>
            </a:r>
            <a:r>
              <a:rPr lang="de-DE" dirty="0" err="1"/>
              <a:t>rilitt</a:t>
            </a:r>
            <a:r>
              <a:rPr lang="de-DE" dirty="0"/>
              <a:t> </a:t>
            </a:r>
            <a:r>
              <a:rPr lang="de-DE" dirty="0" err="1"/>
              <a:t>mote</a:t>
            </a:r>
            <a:r>
              <a:rPr lang="de-DE" dirty="0"/>
              <a:t> </a:t>
            </a:r>
            <a:r>
              <a:rPr lang="de-DE" dirty="0" err="1"/>
              <a:t>luptast</a:t>
            </a:r>
            <a:r>
              <a:rPr lang="de-DE" dirty="0"/>
              <a:t>, </a:t>
            </a:r>
            <a:r>
              <a:rPr lang="de-DE" dirty="0" err="1"/>
              <a:t>doluptatiam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molo</a:t>
            </a:r>
            <a:r>
              <a:rPr lang="de-DE" dirty="0"/>
              <a:t> </a:t>
            </a:r>
            <a:r>
              <a:rPr lang="de-DE" dirty="0" err="1"/>
              <a:t>molret</a:t>
            </a:r>
            <a:r>
              <a:rPr lang="de-DE" dirty="0"/>
              <a:t> rum </a:t>
            </a:r>
            <a:r>
              <a:rPr lang="de-DE" dirty="0" err="1"/>
              <a:t>eats</a:t>
            </a:r>
            <a:r>
              <a:rPr lang="de-DE" dirty="0"/>
              <a:t> </a:t>
            </a:r>
            <a:r>
              <a:rPr lang="de-DE" dirty="0" err="1"/>
              <a:t>tam</a:t>
            </a:r>
            <a:r>
              <a:rPr lang="de-DE" dirty="0"/>
              <a:t> </a:t>
            </a:r>
            <a:r>
              <a:rPr lang="de-DE" dirty="0" err="1"/>
              <a:t>exores</a:t>
            </a:r>
            <a:r>
              <a:rPr lang="de-DE" dirty="0"/>
              <a:t>.“</a:t>
            </a:r>
          </a:p>
          <a:p>
            <a:endParaRPr lang="de-DE" sz="1100" b="0" u="sng" dirty="0" smtClean="0"/>
          </a:p>
          <a:p>
            <a:endParaRPr lang="de-DE" sz="1100" b="0" u="sng" dirty="0" smtClean="0"/>
          </a:p>
          <a:p>
            <a:r>
              <a:rPr lang="de-DE" sz="1100" b="0" u="sng" dirty="0" smtClean="0"/>
              <a:t>Max </a:t>
            </a:r>
            <a:r>
              <a:rPr lang="de-DE" sz="1100" b="0" u="sng" dirty="0"/>
              <a:t>Mustermann, 2012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9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smtClean="0"/>
              <a:t>Lange Titel können </a:t>
            </a:r>
            <a:br>
              <a:rPr lang="de-DE" sz="4000" smtClean="0"/>
            </a:br>
            <a:r>
              <a:rPr lang="de-DE" sz="4000" smtClean="0"/>
              <a:t>auf 40 pt verkleinert werden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Prof. Dr. Vorname Nachname</a:t>
            </a:r>
          </a:p>
          <a:p>
            <a:r>
              <a:rPr lang="de-DE" sz="110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mtClean="0"/>
              <a:t>Untertitel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4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Headline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Subheadline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r="12839"/>
          <a:stretch>
            <a:fillRect/>
          </a:stretch>
        </p:blipFill>
        <p:spPr/>
      </p:pic>
      <p:sp>
        <p:nvSpPr>
          <p:cNvPr id="3" name="Inhalts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„Zitat, </a:t>
            </a:r>
            <a:r>
              <a:rPr lang="de-DE" dirty="0" err="1" smtClean="0"/>
              <a:t>asut</a:t>
            </a:r>
            <a:r>
              <a:rPr lang="de-DE" dirty="0" smtClean="0"/>
              <a:t> </a:t>
            </a:r>
            <a:r>
              <a:rPr lang="de-DE" dirty="0" err="1" smtClean="0"/>
              <a:t>maio</a:t>
            </a:r>
            <a:r>
              <a:rPr lang="de-DE" dirty="0" smtClean="0"/>
              <a:t> </a:t>
            </a:r>
            <a:r>
              <a:rPr lang="de-DE" dirty="0" err="1" smtClean="0"/>
              <a:t>nsequeti</a:t>
            </a:r>
            <a:r>
              <a:rPr lang="de-DE" dirty="0" smtClean="0"/>
              <a:t> </a:t>
            </a:r>
            <a:r>
              <a:rPr lang="de-DE" dirty="0" err="1" smtClean="0"/>
              <a:t>volorm</a:t>
            </a:r>
            <a:r>
              <a:rPr lang="de-DE" dirty="0" smtClean="0"/>
              <a:t> </a:t>
            </a:r>
            <a:r>
              <a:rPr lang="de-DE" dirty="0" err="1" smtClean="0"/>
              <a:t>quame</a:t>
            </a:r>
            <a:r>
              <a:rPr lang="de-DE" dirty="0" smtClean="0"/>
              <a:t> </a:t>
            </a:r>
            <a:r>
              <a:rPr lang="de-DE" dirty="0" err="1" smtClean="0"/>
              <a:t>eosame</a:t>
            </a:r>
            <a:r>
              <a:rPr lang="de-DE" dirty="0" smtClean="0"/>
              <a:t> </a:t>
            </a:r>
            <a:r>
              <a:rPr lang="de-DE" dirty="0" err="1" smtClean="0"/>
              <a:t>expet</a:t>
            </a:r>
            <a:r>
              <a:rPr lang="de-DE" dirty="0" smtClean="0"/>
              <a:t> </a:t>
            </a:r>
            <a:r>
              <a:rPr lang="de-DE" dirty="0" err="1" smtClean="0"/>
              <a:t>rilitt</a:t>
            </a:r>
            <a:r>
              <a:rPr lang="de-DE" dirty="0" smtClean="0"/>
              <a:t> </a:t>
            </a:r>
            <a:r>
              <a:rPr lang="de-DE" dirty="0" err="1" smtClean="0"/>
              <a:t>mote</a:t>
            </a:r>
            <a:r>
              <a:rPr lang="de-DE" dirty="0" smtClean="0"/>
              <a:t> </a:t>
            </a:r>
            <a:r>
              <a:rPr lang="de-DE" dirty="0" err="1" smtClean="0"/>
              <a:t>luptaste</a:t>
            </a:r>
            <a:r>
              <a:rPr lang="de-DE" dirty="0" smtClean="0"/>
              <a:t>, </a:t>
            </a:r>
            <a:r>
              <a:rPr lang="de-DE" dirty="0" err="1" smtClean="0"/>
              <a:t>dolupta-tiam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molo</a:t>
            </a:r>
            <a:r>
              <a:rPr lang="de-DE" dirty="0" smtClean="0"/>
              <a:t> </a:t>
            </a:r>
            <a:r>
              <a:rPr lang="de-DE" dirty="0" err="1" smtClean="0"/>
              <a:t>molret</a:t>
            </a:r>
            <a:r>
              <a:rPr lang="de-DE" dirty="0" smtClean="0"/>
              <a:t> rum.“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Max Mustermann, 2012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4010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4174589189"/>
              </p:ext>
            </p:extLst>
          </p:nvPr>
        </p:nvGraphicFramePr>
        <p:xfrm>
          <a:off x="323528" y="1628800"/>
          <a:ext cx="7416713" cy="450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Rechteck 8"/>
          <p:cNvSpPr/>
          <p:nvPr/>
        </p:nvSpPr>
        <p:spPr>
          <a:xfrm>
            <a:off x="1943708" y="3636314"/>
            <a:ext cx="1952458" cy="5847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1900" b="1" dirty="0" err="1"/>
              <a:t>Lorem</a:t>
            </a:r>
            <a:r>
              <a:rPr lang="de-DE" sz="1900" b="1" dirty="0"/>
              <a:t> </a:t>
            </a:r>
            <a:r>
              <a:rPr lang="de-DE" sz="1900" b="1" dirty="0" err="1"/>
              <a:t>Ipsum</a:t>
            </a:r>
            <a:r>
              <a:rPr lang="de-DE" sz="1900" b="1" dirty="0"/>
              <a:t> </a:t>
            </a:r>
            <a:r>
              <a:rPr lang="de-DE" sz="1900" b="1" dirty="0" err="1"/>
              <a:t>est</a:t>
            </a:r>
            <a:endParaRPr lang="de-DE" sz="1900" b="1" dirty="0"/>
          </a:p>
          <a:p>
            <a:pPr algn="ctr"/>
            <a:r>
              <a:rPr lang="de-DE" sz="1900" b="1" dirty="0"/>
              <a:t>2015</a:t>
            </a:r>
          </a:p>
        </p:txBody>
      </p:sp>
      <p:sp>
        <p:nvSpPr>
          <p:cNvPr id="10" name="Rechteck 9"/>
          <p:cNvSpPr/>
          <p:nvPr/>
        </p:nvSpPr>
        <p:spPr>
          <a:xfrm>
            <a:off x="5435601" y="1765387"/>
            <a:ext cx="3349624" cy="24842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900" u="sng" dirty="0"/>
              <a:t>Aufzählung 01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gendunt</a:t>
            </a:r>
            <a:r>
              <a:rPr lang="de-DE" sz="1900" dirty="0" smtClean="0"/>
              <a:t> </a:t>
            </a:r>
            <a:r>
              <a:rPr lang="de-DE" sz="1900" dirty="0" err="1"/>
              <a:t>otatem</a:t>
            </a:r>
            <a:r>
              <a:rPr lang="de-DE" sz="1900" dirty="0"/>
              <a:t> </a:t>
            </a:r>
            <a:r>
              <a:rPr lang="de-DE" sz="1900" dirty="0" err="1"/>
              <a:t>sitatius</a:t>
            </a:r>
            <a:r>
              <a:rPr lang="de-DE" sz="1900" dirty="0"/>
              <a:t> </a:t>
            </a:r>
            <a:r>
              <a:rPr lang="de-DE" sz="1900" dirty="0" err="1"/>
              <a:t>sima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Nem</a:t>
            </a:r>
            <a:r>
              <a:rPr lang="de-DE" sz="1900" dirty="0" smtClean="0"/>
              <a:t> </a:t>
            </a:r>
            <a:r>
              <a:rPr lang="de-DE" sz="1900" dirty="0" err="1"/>
              <a:t>evello</a:t>
            </a:r>
            <a:r>
              <a:rPr lang="de-DE" sz="1900" dirty="0"/>
              <a:t> </a:t>
            </a:r>
            <a:r>
              <a:rPr lang="de-DE" sz="1900" dirty="0" err="1" smtClean="0"/>
              <a:t>ommos</a:t>
            </a:r>
            <a:endParaRPr lang="de-DE" sz="19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900" u="sng" dirty="0"/>
              <a:t>Aufzählung 02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Ame</a:t>
            </a:r>
            <a:r>
              <a:rPr lang="de-DE" sz="1900" dirty="0" smtClean="0"/>
              <a:t> </a:t>
            </a:r>
            <a:r>
              <a:rPr lang="de-DE" sz="1900" dirty="0" err="1"/>
              <a:t>nulparchil</a:t>
            </a:r>
            <a:r>
              <a:rPr lang="de-DE" sz="1900" dirty="0"/>
              <a:t> </a:t>
            </a:r>
            <a:r>
              <a:rPr lang="de-DE" sz="1900" dirty="0" err="1"/>
              <a:t>mo</a:t>
            </a:r>
            <a:r>
              <a:rPr lang="de-DE" sz="1900" dirty="0"/>
              <a:t> </a:t>
            </a:r>
            <a:r>
              <a:rPr lang="de-DE" sz="1900" dirty="0" err="1"/>
              <a:t>que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Sunte</a:t>
            </a:r>
            <a:r>
              <a:rPr lang="de-DE" sz="1900" dirty="0" smtClean="0"/>
              <a:t> </a:t>
            </a:r>
            <a:r>
              <a:rPr lang="de-DE" sz="1900" dirty="0" err="1"/>
              <a:t>pe</a:t>
            </a:r>
            <a:r>
              <a:rPr lang="de-DE" sz="1900" dirty="0"/>
              <a:t> </a:t>
            </a:r>
            <a:r>
              <a:rPr lang="de-DE" sz="1900" dirty="0" err="1"/>
              <a:t>corem</a:t>
            </a:r>
            <a:r>
              <a:rPr lang="de-DE" sz="1900" dirty="0"/>
              <a:t> </a:t>
            </a:r>
            <a:r>
              <a:rPr lang="de-DE" sz="1900" dirty="0" err="1"/>
              <a:t>il</a:t>
            </a:r>
            <a:r>
              <a:rPr lang="de-DE" sz="1900" dirty="0"/>
              <a:t> </a:t>
            </a:r>
            <a:r>
              <a:rPr lang="de-DE" sz="1900" dirty="0" err="1"/>
              <a:t>iunto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Siuunt</a:t>
            </a:r>
            <a:r>
              <a:rPr lang="de-DE" sz="1900" dirty="0" smtClean="0"/>
              <a:t> </a:t>
            </a:r>
            <a:r>
              <a:rPr lang="de-DE" sz="1900" dirty="0"/>
              <a:t>et </a:t>
            </a:r>
            <a:r>
              <a:rPr lang="de-DE" sz="1900" dirty="0" err="1"/>
              <a:t>invellore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819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55565490"/>
              </p:ext>
            </p:extLst>
          </p:nvPr>
        </p:nvGraphicFramePr>
        <p:xfrm>
          <a:off x="323528" y="1628800"/>
          <a:ext cx="7416713" cy="450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hteck 8"/>
          <p:cNvSpPr/>
          <p:nvPr/>
        </p:nvSpPr>
        <p:spPr>
          <a:xfrm>
            <a:off x="5435601" y="1765387"/>
            <a:ext cx="3349624" cy="24842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900" u="sng" dirty="0"/>
              <a:t>Aufzählung 01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gendunt</a:t>
            </a:r>
            <a:r>
              <a:rPr lang="de-DE" sz="1900" dirty="0" smtClean="0"/>
              <a:t> </a:t>
            </a:r>
            <a:r>
              <a:rPr lang="de-DE" sz="1900" dirty="0" err="1"/>
              <a:t>otatem</a:t>
            </a:r>
            <a:r>
              <a:rPr lang="de-DE" sz="1900" dirty="0"/>
              <a:t> </a:t>
            </a:r>
            <a:r>
              <a:rPr lang="de-DE" sz="1900" dirty="0" err="1"/>
              <a:t>sitatius</a:t>
            </a:r>
            <a:r>
              <a:rPr lang="de-DE" sz="1900" dirty="0"/>
              <a:t> </a:t>
            </a:r>
            <a:r>
              <a:rPr lang="de-DE" sz="1900" dirty="0" err="1"/>
              <a:t>sima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Nem</a:t>
            </a:r>
            <a:r>
              <a:rPr lang="de-DE" sz="1900" dirty="0" smtClean="0"/>
              <a:t> </a:t>
            </a:r>
            <a:r>
              <a:rPr lang="de-DE" sz="1900" dirty="0" err="1"/>
              <a:t>evello</a:t>
            </a:r>
            <a:r>
              <a:rPr lang="de-DE" sz="1900" dirty="0"/>
              <a:t> </a:t>
            </a:r>
            <a:r>
              <a:rPr lang="de-DE" sz="1900" dirty="0" err="1" smtClean="0"/>
              <a:t>ommos</a:t>
            </a:r>
            <a:endParaRPr lang="de-DE" sz="19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900" u="sng" dirty="0"/>
              <a:t>Aufzählung 02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Ame</a:t>
            </a:r>
            <a:r>
              <a:rPr lang="de-DE" sz="1900" dirty="0" smtClean="0"/>
              <a:t> </a:t>
            </a:r>
            <a:r>
              <a:rPr lang="de-DE" sz="1900" dirty="0" err="1"/>
              <a:t>nulparchil</a:t>
            </a:r>
            <a:r>
              <a:rPr lang="de-DE" sz="1900" dirty="0"/>
              <a:t> </a:t>
            </a:r>
            <a:r>
              <a:rPr lang="de-DE" sz="1900" dirty="0" err="1"/>
              <a:t>mo</a:t>
            </a:r>
            <a:r>
              <a:rPr lang="de-DE" sz="1900" dirty="0"/>
              <a:t> </a:t>
            </a:r>
            <a:r>
              <a:rPr lang="de-DE" sz="1900" dirty="0" err="1"/>
              <a:t>que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Sunte</a:t>
            </a:r>
            <a:r>
              <a:rPr lang="de-DE" sz="1900" dirty="0" smtClean="0"/>
              <a:t> </a:t>
            </a:r>
            <a:r>
              <a:rPr lang="de-DE" sz="1900" dirty="0" err="1"/>
              <a:t>pe</a:t>
            </a:r>
            <a:r>
              <a:rPr lang="de-DE" sz="1900" dirty="0"/>
              <a:t> </a:t>
            </a:r>
            <a:r>
              <a:rPr lang="de-DE" sz="1900" dirty="0" err="1"/>
              <a:t>corem</a:t>
            </a:r>
            <a:r>
              <a:rPr lang="de-DE" sz="1900" dirty="0"/>
              <a:t> </a:t>
            </a:r>
            <a:r>
              <a:rPr lang="de-DE" sz="1900" dirty="0" err="1"/>
              <a:t>il</a:t>
            </a:r>
            <a:r>
              <a:rPr lang="de-DE" sz="1900" dirty="0"/>
              <a:t> </a:t>
            </a:r>
            <a:r>
              <a:rPr lang="de-DE" sz="1900" dirty="0" err="1"/>
              <a:t>iunto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Siuunt</a:t>
            </a:r>
            <a:r>
              <a:rPr lang="de-DE" sz="1900" dirty="0" smtClean="0"/>
              <a:t> </a:t>
            </a:r>
            <a:r>
              <a:rPr lang="de-DE" sz="1900" dirty="0"/>
              <a:t>et </a:t>
            </a:r>
            <a:r>
              <a:rPr lang="de-DE" sz="1900" dirty="0" err="1"/>
              <a:t>invellore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41516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842591786"/>
              </p:ext>
            </p:extLst>
          </p:nvPr>
        </p:nvGraphicFramePr>
        <p:xfrm>
          <a:off x="371475" y="1628800"/>
          <a:ext cx="7416713" cy="450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Rechteck 7"/>
          <p:cNvSpPr/>
          <p:nvPr/>
        </p:nvSpPr>
        <p:spPr>
          <a:xfrm>
            <a:off x="728050" y="5193196"/>
            <a:ext cx="3772513" cy="9361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de-DE" sz="1000" u="sng" dirty="0"/>
              <a:t>Stand:</a:t>
            </a:r>
            <a:r>
              <a:rPr lang="de-DE" sz="1000" dirty="0"/>
              <a:t> </a:t>
            </a:r>
            <a:r>
              <a:rPr lang="de-DE" sz="1000" dirty="0" smtClean="0"/>
              <a:t>2015</a:t>
            </a:r>
          </a:p>
          <a:p>
            <a:endParaRPr lang="de-DE" sz="1000" dirty="0"/>
          </a:p>
          <a:p>
            <a:r>
              <a:rPr lang="de-DE" sz="1000" u="sng" dirty="0"/>
              <a:t>Quelle:</a:t>
            </a:r>
            <a:r>
              <a:rPr lang="de-DE" sz="1000" dirty="0"/>
              <a:t> </a:t>
            </a:r>
            <a:r>
              <a:rPr lang="de-DE" sz="1000" dirty="0" err="1"/>
              <a:t>Turi</a:t>
            </a:r>
            <a:r>
              <a:rPr lang="de-DE" sz="1000" dirty="0"/>
              <a:t> </a:t>
            </a:r>
            <a:r>
              <a:rPr lang="de-DE" sz="1000" dirty="0" err="1"/>
              <a:t>custotatemes</a:t>
            </a:r>
            <a:r>
              <a:rPr lang="de-DE" sz="1000" dirty="0"/>
              <a:t> </a:t>
            </a:r>
            <a:r>
              <a:rPr lang="de-DE" sz="1000" dirty="0" err="1"/>
              <a:t>Vition</a:t>
            </a:r>
            <a:r>
              <a:rPr lang="de-DE" sz="1000" dirty="0"/>
              <a:t> </a:t>
            </a:r>
            <a:r>
              <a:rPr lang="de-DE" sz="1000" dirty="0" err="1"/>
              <a:t>cor</a:t>
            </a:r>
            <a:r>
              <a:rPr lang="de-DE" sz="1000" dirty="0"/>
              <a:t> </a:t>
            </a:r>
            <a:r>
              <a:rPr lang="de-DE" sz="1000" dirty="0" err="1"/>
              <a:t>sendae</a:t>
            </a:r>
            <a:r>
              <a:rPr lang="de-DE" sz="1000" dirty="0"/>
              <a:t>. </a:t>
            </a:r>
            <a:r>
              <a:rPr lang="de-DE" sz="1000" dirty="0" err="1"/>
              <a:t>Ut</a:t>
            </a:r>
            <a:r>
              <a:rPr lang="de-DE" sz="1000" dirty="0"/>
              <a:t> es </a:t>
            </a:r>
            <a:r>
              <a:rPr lang="de-DE" sz="1000" dirty="0" err="1"/>
              <a:t>aut</a:t>
            </a:r>
            <a:r>
              <a:rPr lang="de-DE" sz="1000" dirty="0"/>
              <a:t> </a:t>
            </a:r>
            <a:r>
              <a:rPr lang="de-DE" sz="1000" dirty="0" err="1" smtClean="0"/>
              <a:t>aut</a:t>
            </a:r>
            <a:r>
              <a:rPr lang="de-DE" sz="1000" dirty="0" smtClean="0"/>
              <a:t> </a:t>
            </a:r>
            <a:r>
              <a:rPr lang="de-DE" sz="1000" dirty="0" err="1" smtClean="0"/>
              <a:t>Adit</a:t>
            </a:r>
            <a:r>
              <a:rPr lang="de-DE" sz="1000" dirty="0" smtClean="0"/>
              <a:t> </a:t>
            </a:r>
            <a:r>
              <a:rPr lang="de-DE" sz="1000" dirty="0" err="1" smtClean="0"/>
              <a:t>atur</a:t>
            </a:r>
            <a:r>
              <a:rPr lang="de-DE" sz="1000" dirty="0" smtClean="0"/>
              <a:t> </a:t>
            </a:r>
            <a:r>
              <a:rPr lang="de-DE" sz="1000" dirty="0" err="1"/>
              <a:t>sant</a:t>
            </a:r>
            <a:r>
              <a:rPr lang="de-DE" sz="1000" dirty="0"/>
              <a:t>  </a:t>
            </a:r>
            <a:r>
              <a:rPr lang="de-DE" sz="1000" dirty="0" err="1"/>
              <a:t>molo</a:t>
            </a:r>
            <a:r>
              <a:rPr lang="de-DE" sz="1000" dirty="0"/>
              <a:t> </a:t>
            </a:r>
            <a:r>
              <a:rPr lang="de-DE" sz="1000" dirty="0" err="1"/>
              <a:t>cusest</a:t>
            </a:r>
            <a:r>
              <a:rPr lang="de-DE" sz="1000" dirty="0"/>
              <a:t> </a:t>
            </a:r>
            <a:r>
              <a:rPr lang="de-DE" sz="1000" dirty="0" err="1"/>
              <a:t>dolut</a:t>
            </a:r>
            <a:r>
              <a:rPr lang="de-DE" sz="1000" dirty="0"/>
              <a:t> </a:t>
            </a:r>
            <a:r>
              <a:rPr lang="de-DE" sz="1000" dirty="0" err="1"/>
              <a:t>adit</a:t>
            </a:r>
            <a:r>
              <a:rPr lang="de-DE" sz="1000" dirty="0"/>
              <a:t> </a:t>
            </a:r>
            <a:r>
              <a:rPr lang="de-DE" sz="1000" dirty="0" err="1"/>
              <a:t>ant</a:t>
            </a:r>
            <a:r>
              <a:rPr lang="de-DE" sz="1000" dirty="0"/>
              <a:t> </a:t>
            </a:r>
            <a:r>
              <a:rPr lang="de-DE" sz="1000" dirty="0" err="1"/>
              <a:t>alistorro</a:t>
            </a:r>
            <a:r>
              <a:rPr lang="de-DE" sz="1000" dirty="0"/>
              <a:t> </a:t>
            </a:r>
            <a:r>
              <a:rPr lang="de-DE" sz="1000" dirty="0" err="1"/>
              <a:t>opta</a:t>
            </a:r>
            <a:r>
              <a:rPr lang="de-DE" sz="1000" dirty="0"/>
              <a:t> </a:t>
            </a:r>
            <a:r>
              <a:rPr lang="de-DE" sz="1000" dirty="0" err="1"/>
              <a:t>spici</a:t>
            </a:r>
            <a:r>
              <a:rPr lang="de-DE" sz="1000" dirty="0"/>
              <a:t> </a:t>
            </a:r>
            <a:r>
              <a:rPr lang="de-DE" sz="1000" dirty="0" err="1"/>
              <a:t>comnis</a:t>
            </a:r>
            <a:r>
              <a:rPr lang="de-DE" sz="1000" dirty="0"/>
              <a:t> </a:t>
            </a:r>
            <a:r>
              <a:rPr lang="de-DE" sz="1000" dirty="0" err="1"/>
              <a:t>Ecatum</a:t>
            </a:r>
            <a:r>
              <a:rPr lang="de-DE" sz="1000" dirty="0"/>
              <a:t> la si </a:t>
            </a:r>
            <a:r>
              <a:rPr lang="de-DE" sz="1000" dirty="0" err="1"/>
              <a:t>aut</a:t>
            </a:r>
            <a:r>
              <a:rPr lang="de-DE" sz="1000" dirty="0"/>
              <a:t> </a:t>
            </a:r>
            <a:r>
              <a:rPr lang="de-DE" sz="1000" dirty="0" err="1"/>
              <a:t>maior</a:t>
            </a:r>
            <a:r>
              <a:rPr lang="de-DE" sz="1000" dirty="0"/>
              <a:t> </a:t>
            </a:r>
            <a:r>
              <a:rPr lang="de-DE" sz="1000" dirty="0" err="1"/>
              <a:t>re</a:t>
            </a:r>
            <a:r>
              <a:rPr lang="de-DE" sz="1000" dirty="0"/>
              <a:t> </a:t>
            </a:r>
            <a:r>
              <a:rPr lang="de-DE" sz="1000" dirty="0" err="1"/>
              <a:t>ratur</a:t>
            </a:r>
            <a:r>
              <a:rPr lang="de-DE" sz="1000" dirty="0"/>
              <a:t>, </a:t>
            </a:r>
            <a:r>
              <a:rPr lang="de-DE" sz="1000" dirty="0" err="1"/>
              <a:t>oditat</a:t>
            </a:r>
            <a:r>
              <a:rPr lang="de-DE" sz="1000" dirty="0"/>
              <a:t> </a:t>
            </a:r>
            <a:r>
              <a:rPr lang="de-DE" sz="1000" dirty="0" err="1"/>
              <a:t>reptat</a:t>
            </a:r>
            <a:r>
              <a:rPr lang="de-DE" sz="1000" dirty="0"/>
              <a:t>.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35601" y="1765387"/>
            <a:ext cx="3349624" cy="24842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900" u="sng" dirty="0"/>
              <a:t>Aufzählung 01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gendunt</a:t>
            </a:r>
            <a:r>
              <a:rPr lang="de-DE" sz="1900" dirty="0" smtClean="0"/>
              <a:t> </a:t>
            </a:r>
            <a:r>
              <a:rPr lang="de-DE" sz="1900" dirty="0" err="1"/>
              <a:t>otatem</a:t>
            </a:r>
            <a:r>
              <a:rPr lang="de-DE" sz="1900" dirty="0"/>
              <a:t> </a:t>
            </a:r>
            <a:r>
              <a:rPr lang="de-DE" sz="1900" dirty="0" err="1"/>
              <a:t>sitatius</a:t>
            </a:r>
            <a:r>
              <a:rPr lang="de-DE" sz="1900" dirty="0"/>
              <a:t> </a:t>
            </a:r>
            <a:r>
              <a:rPr lang="de-DE" sz="1900" dirty="0" err="1"/>
              <a:t>sima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Nem</a:t>
            </a:r>
            <a:r>
              <a:rPr lang="de-DE" sz="1900" dirty="0" smtClean="0"/>
              <a:t> </a:t>
            </a:r>
            <a:r>
              <a:rPr lang="de-DE" sz="1900" dirty="0" err="1"/>
              <a:t>evello</a:t>
            </a:r>
            <a:r>
              <a:rPr lang="de-DE" sz="1900" dirty="0"/>
              <a:t> </a:t>
            </a:r>
            <a:r>
              <a:rPr lang="de-DE" sz="1900" dirty="0" err="1" smtClean="0"/>
              <a:t>ommos</a:t>
            </a:r>
            <a:endParaRPr lang="de-DE" sz="19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900" u="sng" dirty="0"/>
              <a:t>Aufzählung 02</a:t>
            </a:r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Ame</a:t>
            </a:r>
            <a:r>
              <a:rPr lang="de-DE" sz="1900" dirty="0" smtClean="0"/>
              <a:t> </a:t>
            </a:r>
            <a:r>
              <a:rPr lang="de-DE" sz="1900" dirty="0" err="1"/>
              <a:t>nulparchil</a:t>
            </a:r>
            <a:r>
              <a:rPr lang="de-DE" sz="1900" dirty="0"/>
              <a:t> </a:t>
            </a:r>
            <a:r>
              <a:rPr lang="de-DE" sz="1900" dirty="0" err="1"/>
              <a:t>mo</a:t>
            </a:r>
            <a:r>
              <a:rPr lang="de-DE" sz="1900" dirty="0"/>
              <a:t> </a:t>
            </a:r>
            <a:r>
              <a:rPr lang="de-DE" sz="1900" dirty="0" err="1"/>
              <a:t>que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Sunte</a:t>
            </a:r>
            <a:r>
              <a:rPr lang="de-DE" sz="1900" dirty="0" smtClean="0"/>
              <a:t> </a:t>
            </a:r>
            <a:r>
              <a:rPr lang="de-DE" sz="1900" dirty="0" err="1"/>
              <a:t>pe</a:t>
            </a:r>
            <a:r>
              <a:rPr lang="de-DE" sz="1900" dirty="0"/>
              <a:t> </a:t>
            </a:r>
            <a:r>
              <a:rPr lang="de-DE" sz="1900" dirty="0" err="1"/>
              <a:t>corem</a:t>
            </a:r>
            <a:r>
              <a:rPr lang="de-DE" sz="1900" dirty="0"/>
              <a:t> </a:t>
            </a:r>
            <a:r>
              <a:rPr lang="de-DE" sz="1900" dirty="0" err="1"/>
              <a:t>il</a:t>
            </a:r>
            <a:r>
              <a:rPr lang="de-DE" sz="1900" dirty="0"/>
              <a:t> </a:t>
            </a:r>
            <a:r>
              <a:rPr lang="de-DE" sz="1900" dirty="0" err="1"/>
              <a:t>iunto</a:t>
            </a:r>
            <a:endParaRPr lang="de-DE" sz="1900" dirty="0"/>
          </a:p>
          <a:p>
            <a:pPr marL="180975" indent="-18097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 err="1" smtClean="0"/>
              <a:t>Siuunt</a:t>
            </a:r>
            <a:r>
              <a:rPr lang="de-DE" sz="1900" dirty="0" smtClean="0"/>
              <a:t> </a:t>
            </a:r>
            <a:r>
              <a:rPr lang="de-DE" sz="1900" dirty="0"/>
              <a:t>et </a:t>
            </a:r>
            <a:r>
              <a:rPr lang="de-DE" sz="1900" dirty="0" err="1"/>
              <a:t>invellore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40034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76056" y="1785516"/>
            <a:ext cx="3709169" cy="4019748"/>
          </a:xfrm>
        </p:spPr>
        <p:txBody>
          <a:bodyPr/>
          <a:lstStyle/>
          <a:p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/>
              <a:t>et </a:t>
            </a:r>
            <a:r>
              <a:rPr lang="de-DE" dirty="0" err="1"/>
              <a:t>harchit</a:t>
            </a:r>
            <a:r>
              <a:rPr lang="de-DE" dirty="0"/>
              <a:t> </a:t>
            </a:r>
            <a:r>
              <a:rPr lang="de-DE" dirty="0" err="1"/>
              <a:t>auta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</a:t>
            </a:r>
            <a:r>
              <a:rPr lang="de-DE" dirty="0" err="1"/>
              <a:t>modissit</a:t>
            </a:r>
            <a:r>
              <a:rPr lang="de-DE" dirty="0"/>
              <a:t> </a:t>
            </a:r>
            <a:r>
              <a:rPr lang="de-DE" dirty="0" err="1"/>
              <a:t>quidel</a:t>
            </a:r>
            <a:r>
              <a:rPr lang="de-DE" dirty="0"/>
              <a:t> </a:t>
            </a:r>
            <a:r>
              <a:rPr lang="de-DE" dirty="0" err="1"/>
              <a:t>moluptati</a:t>
            </a:r>
            <a:r>
              <a:rPr lang="de-DE" dirty="0"/>
              <a:t> ad </a:t>
            </a:r>
            <a:r>
              <a:rPr lang="de-DE" dirty="0" err="1"/>
              <a:t>utature</a:t>
            </a:r>
            <a:r>
              <a:rPr lang="de-DE" dirty="0"/>
              <a:t>, </a:t>
            </a:r>
            <a:r>
              <a:rPr lang="de-DE" dirty="0" err="1"/>
              <a:t>ullignimet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laut </a:t>
            </a:r>
            <a:r>
              <a:rPr lang="de-DE" dirty="0" err="1"/>
              <a:t>exeribu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Sandae</a:t>
            </a:r>
            <a:r>
              <a:rPr lang="de-DE" dirty="0" smtClean="0"/>
              <a:t> </a:t>
            </a:r>
            <a:r>
              <a:rPr lang="de-DE" dirty="0"/>
              <a:t>si </a:t>
            </a:r>
            <a:r>
              <a:rPr lang="de-DE" dirty="0" err="1"/>
              <a:t>omnit</a:t>
            </a:r>
            <a:r>
              <a:rPr lang="de-DE" dirty="0"/>
              <a:t> et </a:t>
            </a:r>
            <a:r>
              <a:rPr lang="de-DE" dirty="0" err="1"/>
              <a:t>maxim</a:t>
            </a:r>
            <a:r>
              <a:rPr lang="de-DE" dirty="0"/>
              <a:t> </a:t>
            </a:r>
            <a:r>
              <a:rPr lang="de-DE" dirty="0" err="1"/>
              <a:t>ideleste</a:t>
            </a:r>
            <a:r>
              <a:rPr lang="de-DE" dirty="0"/>
              <a:t> </a:t>
            </a:r>
            <a:r>
              <a:rPr lang="de-DE" dirty="0" err="1"/>
              <a:t>lit</a:t>
            </a:r>
            <a:r>
              <a:rPr lang="de-DE" dirty="0"/>
              <a:t> </a:t>
            </a:r>
            <a:r>
              <a:rPr lang="de-DE" dirty="0" err="1"/>
              <a:t>milites</a:t>
            </a:r>
            <a:r>
              <a:rPr lang="de-DE" dirty="0"/>
              <a:t> </a:t>
            </a:r>
            <a:r>
              <a:rPr lang="de-DE" dirty="0" err="1"/>
              <a:t>doluptae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restiatium</a:t>
            </a:r>
            <a:r>
              <a:rPr lang="de-DE" dirty="0"/>
              <a:t> </a:t>
            </a:r>
            <a:r>
              <a:rPr lang="de-DE" dirty="0" err="1"/>
              <a:t>eratur</a:t>
            </a:r>
            <a:r>
              <a:rPr lang="de-DE" dirty="0"/>
              <a:t> Ur,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aut</a:t>
            </a:r>
            <a:r>
              <a:rPr lang="de-DE" dirty="0"/>
              <a:t> </a:t>
            </a:r>
            <a:r>
              <a:rPr lang="de-DE" dirty="0" err="1"/>
              <a:t>volorepere</a:t>
            </a:r>
            <a:r>
              <a:rPr lang="de-DE" dirty="0"/>
              <a:t> </a:t>
            </a:r>
            <a:r>
              <a:rPr lang="de-DE" dirty="0" err="1"/>
              <a:t>earum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essi</a:t>
            </a:r>
            <a:r>
              <a:rPr lang="de-DE" dirty="0"/>
              <a:t> </a:t>
            </a:r>
            <a:r>
              <a:rPr lang="de-DE" dirty="0" err="1"/>
              <a:t>nia</a:t>
            </a:r>
            <a:r>
              <a:rPr lang="de-DE" dirty="0"/>
              <a:t> </a:t>
            </a:r>
            <a:r>
              <a:rPr lang="de-DE" dirty="0" err="1"/>
              <a:t>ditat</a:t>
            </a:r>
            <a:r>
              <a:rPr lang="de-DE" dirty="0"/>
              <a:t> </a:t>
            </a:r>
            <a:r>
              <a:rPr lang="de-DE" dirty="0" err="1"/>
              <a:t>invellaut</a:t>
            </a:r>
            <a:r>
              <a:rPr lang="de-DE" dirty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92384"/>
              </p:ext>
            </p:extLst>
          </p:nvPr>
        </p:nvGraphicFramePr>
        <p:xfrm>
          <a:off x="371476" y="1808163"/>
          <a:ext cx="4129087" cy="2371200"/>
        </p:xfrm>
        <a:graphic>
          <a:graphicData uri="http://schemas.openxmlformats.org/drawingml/2006/table">
            <a:tbl>
              <a:tblPr firstRow="1" lastRow="1">
                <a:tableStyleId>{2D5ABB26-0587-4C30-8999-92F81FD0307C}</a:tableStyleId>
              </a:tblPr>
              <a:tblGrid>
                <a:gridCol w="1701803"/>
                <a:gridCol w="1213642"/>
                <a:gridCol w="1213642"/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Studiengang</a:t>
                      </a:r>
                      <a:endParaRPr lang="de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Anzahl Bachelor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Anzahl Master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Technik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15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10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Wirtschaft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6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Technik und Wirtschaft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8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6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Gestaltung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Gesundheit und Soziales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11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9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Lehrbildung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T="72000" marB="7200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b="1" u="sng" dirty="0" smtClean="0"/>
                        <a:t>Summe</a:t>
                      </a:r>
                      <a:endParaRPr lang="de-DE" sz="1000" b="1" u="sng" dirty="0"/>
                    </a:p>
                  </a:txBody>
                  <a:tcPr marT="72000" marB="72000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b="1" dirty="0" smtClean="0"/>
                        <a:t>42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b="1" dirty="0" smtClean="0"/>
                        <a:t>34</a:t>
                      </a:r>
                      <a:endParaRPr lang="de-DE" sz="1000" b="1" dirty="0"/>
                    </a:p>
                  </a:txBody>
                  <a:tcPr marT="72000" marB="72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4900" y="4221088"/>
            <a:ext cx="4125664" cy="3600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de-DE" sz="1000" u="sng" dirty="0"/>
              <a:t>Stand:</a:t>
            </a:r>
            <a:r>
              <a:rPr lang="de-DE" sz="1000" dirty="0"/>
              <a:t> </a:t>
            </a:r>
            <a:r>
              <a:rPr lang="de-DE" sz="1000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795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Vorname Name  Titel der Präsentation Lorem ipsum   00.00.2015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2650970" y="2204864"/>
            <a:ext cx="2124236" cy="2124236"/>
          </a:xfrm>
          <a:prstGeom prst="ellipse">
            <a:avLst/>
          </a:prstGeom>
          <a:solidFill>
            <a:srgbClr val="0014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88000" rtlCol="0" anchor="ctr"/>
          <a:lstStyle/>
          <a:p>
            <a:pPr algn="ctr"/>
            <a:r>
              <a:rPr lang="de-DE" sz="1600" b="1" dirty="0"/>
              <a:t>Career</a:t>
            </a:r>
          </a:p>
          <a:p>
            <a:pPr algn="ctr"/>
            <a:r>
              <a:rPr lang="de-DE" sz="1600" b="1" dirty="0"/>
              <a:t>Service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570775" y="2132856"/>
            <a:ext cx="0" cy="21962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1619672" y="1728788"/>
            <a:ext cx="1103306" cy="3320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Hochschulen</a:t>
            </a:r>
          </a:p>
        </p:txBody>
      </p:sp>
      <p:sp>
        <p:nvSpPr>
          <p:cNvPr id="18" name="Rechteck 17"/>
          <p:cNvSpPr/>
          <p:nvPr/>
        </p:nvSpPr>
        <p:spPr>
          <a:xfrm>
            <a:off x="3623078" y="1728788"/>
            <a:ext cx="1895394" cy="3320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Übergang Studium / Beruf</a:t>
            </a:r>
          </a:p>
        </p:txBody>
      </p:sp>
      <p:sp>
        <p:nvSpPr>
          <p:cNvPr id="19" name="Rechteck 18"/>
          <p:cNvSpPr/>
          <p:nvPr/>
        </p:nvSpPr>
        <p:spPr>
          <a:xfrm>
            <a:off x="6467394" y="1728788"/>
            <a:ext cx="1260140" cy="3320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Arbeitgeber</a:t>
            </a:r>
          </a:p>
        </p:txBody>
      </p:sp>
      <p:sp>
        <p:nvSpPr>
          <p:cNvPr id="20" name="Rechteck 19"/>
          <p:cNvSpPr/>
          <p:nvPr/>
        </p:nvSpPr>
        <p:spPr>
          <a:xfrm>
            <a:off x="1619672" y="4509120"/>
            <a:ext cx="6107862" cy="3960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Hochschulmarketing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19672" y="4995174"/>
            <a:ext cx="6107862" cy="3960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(Wissens- und Technologie-) Transfer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19672" y="5481228"/>
            <a:ext cx="6107862" cy="3960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Networking / </a:t>
            </a:r>
            <a:r>
              <a:rPr lang="de-DE" sz="1100" b="1" dirty="0" err="1">
                <a:solidFill>
                  <a:schemeClr val="tx1"/>
                </a:solidFill>
              </a:rPr>
              <a:t>Partnering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43158" y="2204864"/>
            <a:ext cx="2124236" cy="2124236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0" rtlCol="0" anchor="ctr"/>
          <a:lstStyle/>
          <a:p>
            <a:pPr algn="ctr"/>
            <a:r>
              <a:rPr lang="de-DE" sz="1600" b="1" dirty="0" err="1" smtClean="0"/>
              <a:t>Recruitment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2158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Prof. Dr. Vorname Nachname</a:t>
            </a:r>
          </a:p>
          <a:p>
            <a:r>
              <a:rPr lang="de-DE" sz="110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Untertitel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7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8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0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9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Prof. Dr. Vorname Nachname</a:t>
            </a:r>
          </a:p>
          <a:p>
            <a:r>
              <a:rPr lang="de-DE" sz="1100" dirty="0" smtClean="0"/>
              <a:t>Positionsbeschreibung</a:t>
            </a:r>
            <a:endParaRPr lang="de-DE" sz="11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Hüfferstraße 27	fon +49 (0)251.83 64-050	praesidium@fh-muenster.de</a:t>
            </a:r>
          </a:p>
          <a:p>
            <a:r>
              <a:rPr lang="de-DE" smtClean="0"/>
              <a:t>D-48149 Münster	fax +49 (0)251.83 64-060	www.fh-muenster.de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112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Untertitel der </a:t>
            </a:r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8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Trennerchart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4" r="12514"/>
          <a:stretch>
            <a:fillRect/>
          </a:stretch>
        </p:blipFill>
        <p:spPr/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Trennerchart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Subheadline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032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M_PowerPoint_4x3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</Template>
  <TotalTime>0</TotalTime>
  <Words>650</Words>
  <Application>Microsoft Office PowerPoint</Application>
  <PresentationFormat>Bildschirmpräsentation (4:3)</PresentationFormat>
  <Paragraphs>213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FHM_PowerPoint_4x3</vt:lpstr>
      <vt:lpstr>Titel der Präsentation</vt:lpstr>
      <vt:lpstr>Lange Titel können  auf 40 pt verkleinert werden</vt:lpstr>
      <vt:lpstr>Titel der Präsentation</vt:lpstr>
      <vt:lpstr>Titel der Präsentation</vt:lpstr>
      <vt:lpstr>Titel der Präsentation</vt:lpstr>
      <vt:lpstr>Titel der Präsentation</vt:lpstr>
      <vt:lpstr>Titel der Präsentation</vt:lpstr>
      <vt:lpstr>Trennerchart</vt:lpstr>
      <vt:lpstr>Trennerchart Subheadline</vt:lpstr>
      <vt:lpstr>Trennerchart Subheadline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Headline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Katharina Kipp</dc:creator>
  <cp:lastModifiedBy>Katharina Kipp</cp:lastModifiedBy>
  <cp:revision>11</cp:revision>
  <dcterms:created xsi:type="dcterms:W3CDTF">2015-10-20T11:11:58Z</dcterms:created>
  <dcterms:modified xsi:type="dcterms:W3CDTF">2015-10-22T16:01:18Z</dcterms:modified>
</cp:coreProperties>
</file>