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311" r:id="rId3"/>
    <p:sldId id="312" r:id="rId4"/>
    <p:sldId id="314" r:id="rId5"/>
    <p:sldId id="284" r:id="rId6"/>
    <p:sldId id="285" r:id="rId7"/>
    <p:sldId id="286" r:id="rId8"/>
    <p:sldId id="287" r:id="rId9"/>
    <p:sldId id="309" r:id="rId10"/>
    <p:sldId id="288" r:id="rId11"/>
    <p:sldId id="289" r:id="rId12"/>
    <p:sldId id="302" r:id="rId13"/>
    <p:sldId id="303" r:id="rId14"/>
    <p:sldId id="304" r:id="rId15"/>
    <p:sldId id="290" r:id="rId16"/>
    <p:sldId id="292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5" r:id="rId26"/>
    <p:sldId id="306" r:id="rId27"/>
    <p:sldId id="307" r:id="rId28"/>
    <p:sldId id="308" r:id="rId29"/>
    <p:sldId id="301" r:id="rId30"/>
    <p:sldId id="300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43" autoAdjust="0"/>
  </p:normalViewPr>
  <p:slideViewPr>
    <p:cSldViewPr showGuides="1">
      <p:cViewPr varScale="1">
        <p:scale>
          <a:sx n="92" d="100"/>
          <a:sy n="92" d="100"/>
        </p:scale>
        <p:origin x="1470" y="90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16690668763911E-2"/>
          <c:y val="5.6438186076699495E-2"/>
          <c:w val="0.50920117847353674"/>
          <c:h val="0.695233795185822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285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8575"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28575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28575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 w="28575">
                <a:noFill/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252384064"/>
        <c:axId val="252384624"/>
      </c:barChart>
      <c:catAx>
        <c:axId val="25238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9050">
            <a:solidFill>
              <a:schemeClr val="tx2"/>
            </a:solidFill>
          </a:ln>
        </c:spPr>
        <c:crossAx val="252384624"/>
        <c:crosses val="autoZero"/>
        <c:auto val="1"/>
        <c:lblAlgn val="ctr"/>
        <c:lblOffset val="100"/>
        <c:noMultiLvlLbl val="0"/>
      </c:catAx>
      <c:valAx>
        <c:axId val="252384624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spPr>
          <a:ln w="19050"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de-DE"/>
          </a:p>
        </c:txPr>
        <c:crossAx val="252384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66901119134581"/>
          <c:y val="0.63904469259964281"/>
          <c:w val="0.15698180582152768"/>
          <c:h val="0.33555812366584237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22.02.2016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22.02.2016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3888" y="1988840"/>
            <a:ext cx="7886700" cy="2007294"/>
          </a:xfrm>
        </p:spPr>
        <p:txBody>
          <a:bodyPr anchor="b">
            <a:normAutofit/>
          </a:bodyPr>
          <a:lstStyle>
            <a:lvl1pPr algn="ctr">
              <a:defRPr sz="13800"/>
            </a:lvl1pPr>
          </a:lstStyle>
          <a:p>
            <a:r>
              <a:rPr lang="de-DE" dirty="0" smtClean="0"/>
              <a:t>HUGO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3888" y="3691390"/>
            <a:ext cx="7886700" cy="2156594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Output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28392" cy="365125"/>
          </a:xfrm>
        </p:spPr>
        <p:txBody>
          <a:bodyPr/>
          <a:lstStyle/>
          <a:p>
            <a:r>
              <a:rPr lang="de-DE" dirty="0" smtClean="0"/>
              <a:t>André Meier | Ben Lohrengel | Sebastian Manns</a:t>
            </a:r>
            <a:endParaRPr lang="de-DE" dirty="0"/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  <p:pic>
        <p:nvPicPr>
          <p:cNvPr id="8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092"/>
            <a:ext cx="2009009" cy="5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504"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7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7CF2-593E-4763-9D20-9C33628D1265}" type="datetimeFigureOut">
              <a:rPr lang="de-DE" smtClean="0"/>
              <a:t>22.02.2016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121C-6E6E-40CB-9756-15F62BF8B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Vorname Name  Titel der Präsentation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   00.00.2015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 smtClean="0"/>
              <a:t> von 00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4" y="6312715"/>
            <a:ext cx="598694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54" r:id="rId20"/>
    <p:sldLayoutId id="2147483670" r:id="rId21"/>
    <p:sldLayoutId id="2147483655" r:id="rId22"/>
    <p:sldLayoutId id="2147483669" r:id="rId23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2132856"/>
            <a:ext cx="7886700" cy="2007294"/>
          </a:xfrm>
        </p:spPr>
        <p:txBody>
          <a:bodyPr/>
          <a:lstStyle/>
          <a:p>
            <a:r>
              <a:rPr lang="de-DE" dirty="0" smtClean="0"/>
              <a:t>HUGO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3861048"/>
            <a:ext cx="7886700" cy="2156594"/>
          </a:xfrm>
        </p:spPr>
        <p:txBody>
          <a:bodyPr/>
          <a:lstStyle/>
          <a:p>
            <a:r>
              <a:rPr lang="de-DE" b="1" dirty="0" err="1" smtClean="0"/>
              <a:t>H</a:t>
            </a:r>
            <a:r>
              <a:rPr lang="de-DE" dirty="0" err="1" smtClean="0"/>
              <a:t>ighly</a:t>
            </a:r>
            <a:r>
              <a:rPr lang="de-DE" dirty="0" smtClean="0"/>
              <a:t> </a:t>
            </a:r>
            <a:r>
              <a:rPr lang="de-DE" b="1" dirty="0" err="1" smtClean="0"/>
              <a:t>U</a:t>
            </a:r>
            <a:r>
              <a:rPr lang="de-DE" dirty="0" err="1" smtClean="0"/>
              <a:t>seful</a:t>
            </a:r>
            <a:r>
              <a:rPr lang="de-DE" dirty="0" smtClean="0"/>
              <a:t> </a:t>
            </a:r>
            <a:r>
              <a:rPr lang="de-DE" b="1" dirty="0" err="1" smtClean="0"/>
              <a:t>G</a:t>
            </a:r>
            <a:r>
              <a:rPr lang="de-DE" dirty="0" err="1" smtClean="0"/>
              <a:t>raphical</a:t>
            </a:r>
            <a:r>
              <a:rPr lang="de-DE" dirty="0" smtClean="0"/>
              <a:t> </a:t>
            </a:r>
            <a:r>
              <a:rPr lang="de-DE" b="1" dirty="0" smtClean="0"/>
              <a:t>O</a:t>
            </a:r>
            <a:r>
              <a:rPr lang="de-DE" dirty="0" smtClean="0"/>
              <a:t>utput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28392" cy="365125"/>
          </a:xfrm>
        </p:spPr>
        <p:txBody>
          <a:bodyPr/>
          <a:lstStyle/>
          <a:p>
            <a:r>
              <a:rPr lang="de-DE" dirty="0" smtClean="0"/>
              <a:t>André Meier | Ben Lohrengel | Sebastian Manns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3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032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r="13171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r="13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2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Einleitung, </a:t>
            </a:r>
            <a:r>
              <a:rPr lang="de-DE" b="1" dirty="0" err="1" smtClean="0"/>
              <a:t>ut</a:t>
            </a:r>
            <a:r>
              <a:rPr lang="de-DE" b="1" dirty="0" smtClean="0"/>
              <a:t> </a:t>
            </a:r>
            <a:r>
              <a:rPr lang="de-DE" b="1" dirty="0" err="1" smtClean="0"/>
              <a:t>maionseque</a:t>
            </a:r>
            <a:r>
              <a:rPr lang="de-DE" b="1" dirty="0" smtClean="0"/>
              <a:t> </a:t>
            </a:r>
            <a:r>
              <a:rPr lang="de-DE" b="1" dirty="0" err="1" smtClean="0"/>
              <a:t>volorm</a:t>
            </a:r>
            <a:r>
              <a:rPr lang="de-DE" b="1" dirty="0" smtClean="0"/>
              <a:t> </a:t>
            </a:r>
            <a:r>
              <a:rPr lang="de-DE" b="1" dirty="0" err="1" smtClean="0"/>
              <a:t>quame</a:t>
            </a:r>
            <a:r>
              <a:rPr lang="de-DE" b="1" dirty="0" smtClean="0"/>
              <a:t> </a:t>
            </a:r>
            <a:r>
              <a:rPr lang="de-DE" b="1" dirty="0" err="1" smtClean="0"/>
              <a:t>eosam</a:t>
            </a:r>
            <a:r>
              <a:rPr lang="de-DE" b="1" dirty="0" smtClean="0"/>
              <a:t> </a:t>
            </a:r>
            <a:r>
              <a:rPr lang="de-DE" b="1" dirty="0" err="1" smtClean="0"/>
              <a:t>expet</a:t>
            </a:r>
            <a:r>
              <a:rPr lang="de-DE" b="1" dirty="0" smtClean="0"/>
              <a:t> </a:t>
            </a:r>
            <a:r>
              <a:rPr lang="de-DE" b="1" dirty="0" err="1" smtClean="0"/>
              <a:t>rilitt</a:t>
            </a:r>
            <a:r>
              <a:rPr lang="de-DE" b="1" dirty="0" smtClean="0"/>
              <a:t> </a:t>
            </a:r>
            <a:r>
              <a:rPr lang="de-DE" b="1" dirty="0" err="1" smtClean="0"/>
              <a:t>mote</a:t>
            </a:r>
            <a:r>
              <a:rPr lang="de-DE" b="1" dirty="0" smtClean="0"/>
              <a:t> </a:t>
            </a:r>
            <a:r>
              <a:rPr lang="de-DE" b="1" dirty="0" err="1" smtClean="0"/>
              <a:t>luptast</a:t>
            </a:r>
            <a:r>
              <a:rPr lang="de-DE" b="1" dirty="0" smtClean="0"/>
              <a:t>,</a:t>
            </a:r>
          </a:p>
          <a:p>
            <a:pPr marL="0" indent="0">
              <a:buNone/>
            </a:pPr>
            <a:r>
              <a:rPr lang="de-DE" b="1" dirty="0" err="1" smtClean="0"/>
              <a:t>doluptatiam</a:t>
            </a:r>
            <a:r>
              <a:rPr lang="de-DE" b="1" dirty="0" smtClean="0"/>
              <a:t> </a:t>
            </a:r>
            <a:r>
              <a:rPr lang="de-DE" b="1" dirty="0" err="1" smtClean="0"/>
              <a:t>event</a:t>
            </a:r>
            <a:r>
              <a:rPr lang="de-DE" b="1" dirty="0" smtClean="0"/>
              <a:t> </a:t>
            </a:r>
            <a:r>
              <a:rPr lang="de-DE" b="1" dirty="0" err="1" smtClean="0"/>
              <a:t>molo</a:t>
            </a:r>
            <a:r>
              <a:rPr lang="de-DE" b="1" dirty="0" smtClean="0"/>
              <a:t> </a:t>
            </a:r>
            <a:r>
              <a:rPr lang="de-DE" b="1" dirty="0" err="1" smtClean="0"/>
              <a:t>moloret</a:t>
            </a:r>
            <a:r>
              <a:rPr lang="de-DE" b="1" dirty="0" smtClean="0"/>
              <a:t> rum </a:t>
            </a:r>
            <a:r>
              <a:rPr lang="de-DE" b="1" dirty="0" err="1" smtClean="0"/>
              <a:t>eats</a:t>
            </a:r>
            <a:r>
              <a:rPr lang="de-DE" b="1" dirty="0" smtClean="0"/>
              <a:t> </a:t>
            </a:r>
            <a:r>
              <a:rPr lang="de-DE" b="1" dirty="0" err="1" smtClean="0"/>
              <a:t>tam</a:t>
            </a:r>
            <a:r>
              <a:rPr lang="de-DE" b="1" dirty="0" smtClean="0"/>
              <a:t> </a:t>
            </a:r>
            <a:r>
              <a:rPr lang="de-DE" b="1" dirty="0" err="1" smtClean="0"/>
              <a:t>rem</a:t>
            </a:r>
            <a:r>
              <a:rPr lang="de-DE" b="1" dirty="0" smtClean="0"/>
              <a:t> </a:t>
            </a:r>
            <a:r>
              <a:rPr lang="de-DE" b="1" dirty="0" err="1" smtClean="0"/>
              <a:t>volo</a:t>
            </a:r>
            <a:r>
              <a:rPr lang="de-DE" b="1" dirty="0" smtClean="0"/>
              <a:t> </a:t>
            </a:r>
            <a:r>
              <a:rPr lang="de-DE" b="1" dirty="0" err="1" smtClean="0"/>
              <a:t>exores</a:t>
            </a:r>
            <a:r>
              <a:rPr lang="de-DE" b="1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Fließtext,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moloret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rem</a:t>
            </a:r>
            <a:r>
              <a:rPr lang="de-DE" dirty="0" smtClean="0"/>
              <a:t> </a:t>
            </a:r>
            <a:r>
              <a:rPr lang="de-DE" dirty="0" err="1" smtClean="0"/>
              <a:t>volo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arum</a:t>
            </a:r>
            <a:r>
              <a:rPr lang="de-DE" dirty="0" smtClean="0"/>
              <a:t> </a:t>
            </a:r>
            <a:r>
              <a:rPr lang="de-DE" dirty="0" err="1" smtClean="0"/>
              <a:t>abor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denst</a:t>
            </a:r>
            <a:r>
              <a:rPr lang="de-DE" dirty="0" smtClean="0"/>
              <a:t> </a:t>
            </a:r>
            <a:r>
              <a:rPr lang="de-DE" dirty="0" err="1" smtClean="0"/>
              <a:t>dae</a:t>
            </a:r>
            <a:r>
              <a:rPr lang="de-DE" dirty="0" smtClean="0"/>
              <a:t> </a:t>
            </a:r>
            <a:r>
              <a:rPr lang="de-DE" dirty="0" err="1" smtClean="0"/>
              <a:t>modit</a:t>
            </a:r>
            <a:r>
              <a:rPr lang="de-DE" dirty="0" smtClean="0"/>
              <a:t> </a:t>
            </a:r>
            <a:r>
              <a:rPr lang="de-DE" dirty="0" err="1" smtClean="0"/>
              <a:t>dellaborio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volles </a:t>
            </a:r>
            <a:r>
              <a:rPr lang="de-DE" dirty="0" err="1" smtClean="0"/>
              <a:t>comni</a:t>
            </a:r>
            <a:r>
              <a:rPr lang="de-DE" dirty="0" smtClean="0"/>
              <a:t> </a:t>
            </a:r>
            <a:r>
              <a:rPr lang="de-DE" dirty="0" err="1" smtClean="0"/>
              <a:t>unast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ceror</a:t>
            </a:r>
            <a:r>
              <a:rPr lang="de-DE" dirty="0" smtClean="0"/>
              <a:t> </a:t>
            </a:r>
            <a:r>
              <a:rPr lang="de-DE" dirty="0" err="1" smtClean="0"/>
              <a:t>alis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este</a:t>
            </a:r>
            <a:r>
              <a:rPr lang="de-DE" dirty="0" smtClean="0"/>
              <a:t> am, </a:t>
            </a:r>
            <a:r>
              <a:rPr lang="de-DE" dirty="0" err="1" smtClean="0"/>
              <a:t>sole</a:t>
            </a:r>
            <a:r>
              <a:rPr lang="de-DE" dirty="0" smtClean="0"/>
              <a:t> </a:t>
            </a:r>
            <a:r>
              <a:rPr lang="de-DE" dirty="0" err="1" smtClean="0"/>
              <a:t>ctur</a:t>
            </a:r>
            <a:r>
              <a:rPr lang="de-DE" dirty="0" smtClean="0"/>
              <a:t> </a:t>
            </a:r>
            <a:r>
              <a:rPr lang="de-DE" dirty="0" err="1" smtClean="0"/>
              <a:t>autea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volorib</a:t>
            </a:r>
            <a:r>
              <a:rPr lang="de-DE" dirty="0" smtClean="0"/>
              <a:t> </a:t>
            </a:r>
            <a:r>
              <a:rPr lang="de-DE" dirty="0" err="1" smtClean="0"/>
              <a:t>usaeceatur</a:t>
            </a:r>
            <a:r>
              <a:rPr lang="de-DE" dirty="0" smtClean="0"/>
              <a:t> </a:t>
            </a:r>
            <a:r>
              <a:rPr lang="de-DE" dirty="0" err="1" smtClean="0"/>
              <a:t>desment</a:t>
            </a:r>
            <a:r>
              <a:rPr lang="de-DE" dirty="0" smtClean="0"/>
              <a:t>. </a:t>
            </a:r>
            <a:r>
              <a:rPr lang="de-DE" dirty="0" err="1" smtClean="0"/>
              <a:t>Ommo</a:t>
            </a:r>
            <a:r>
              <a:rPr lang="de-DE" dirty="0" smtClean="0"/>
              <a:t> </a:t>
            </a:r>
            <a:r>
              <a:rPr lang="de-DE" dirty="0" err="1" smtClean="0"/>
              <a:t>tem</a:t>
            </a:r>
            <a:r>
              <a:rPr lang="de-DE" dirty="0" smtClean="0"/>
              <a:t> </a:t>
            </a:r>
            <a:r>
              <a:rPr lang="de-DE" dirty="0" err="1" smtClean="0"/>
              <a:t>rerepudae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</a:t>
            </a:r>
            <a:r>
              <a:rPr lang="de-DE" dirty="0" err="1" smtClean="0"/>
              <a:t>re</a:t>
            </a:r>
            <a:r>
              <a:rPr lang="de-DE" dirty="0" smtClean="0"/>
              <a:t> </a:t>
            </a:r>
            <a:r>
              <a:rPr lang="de-DE" dirty="0" err="1" smtClean="0"/>
              <a:t>volorum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voluptae</a:t>
            </a:r>
            <a:r>
              <a:rPr lang="de-DE" dirty="0" smtClean="0"/>
              <a:t> </a:t>
            </a:r>
            <a:r>
              <a:rPr lang="de-DE" dirty="0" err="1" smtClean="0"/>
              <a:t>dolent</a:t>
            </a:r>
            <a:r>
              <a:rPr lang="de-DE" dirty="0" smtClean="0"/>
              <a:t>, arm </a:t>
            </a:r>
            <a:r>
              <a:rPr lang="de-DE" dirty="0" err="1" smtClean="0"/>
              <a:t>fuga</a:t>
            </a:r>
            <a:r>
              <a:rPr lang="de-DE" dirty="0" smtClean="0"/>
              <a:t>. Nam </a:t>
            </a:r>
            <a:r>
              <a:rPr lang="de-DE" dirty="0" err="1" smtClean="0"/>
              <a:t>nimiliquae</a:t>
            </a:r>
            <a:r>
              <a:rPr lang="de-DE" dirty="0" smtClean="0"/>
              <a:t> pro um </a:t>
            </a:r>
            <a:r>
              <a:rPr lang="de-DE" dirty="0" err="1" smtClean="0"/>
              <a:t>quunt</a:t>
            </a:r>
            <a:r>
              <a:rPr lang="de-DE" dirty="0" smtClean="0"/>
              <a:t>, </a:t>
            </a:r>
            <a:r>
              <a:rPr lang="de-DE" dirty="0" err="1" smtClean="0"/>
              <a:t>que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</a:t>
            </a:r>
            <a:r>
              <a:rPr lang="de-DE" dirty="0" err="1" smtClean="0"/>
              <a:t>moluptatus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dit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occab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dolla</a:t>
            </a:r>
            <a:r>
              <a:rPr lang="de-DE" dirty="0" smtClean="0"/>
              <a:t> non </a:t>
            </a:r>
            <a:r>
              <a:rPr lang="de-DE" dirty="0" err="1" smtClean="0"/>
              <a:t>fuga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6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Ed quibus ad quatur Ustiorem remporest dolupti sit unt Ulla borestio quo tet est, sit quo eiur sit ut omnimpo rendaeperro dolorrum autre</a:t>
            </a:r>
          </a:p>
          <a:p>
            <a:endParaRPr lang="de-DE" smtClean="0"/>
          </a:p>
          <a:p>
            <a:pPr lvl="1"/>
            <a:r>
              <a:rPr lang="de-DE" smtClean="0"/>
              <a:t>Dem senis et magni rectur</a:t>
            </a:r>
          </a:p>
          <a:p>
            <a:pPr lvl="1"/>
            <a:r>
              <a:rPr lang="de-DE" smtClean="0"/>
              <a:t>Culpa velias volorio pore</a:t>
            </a:r>
          </a:p>
          <a:p>
            <a:pPr lvl="1"/>
            <a:r>
              <a:rPr lang="de-DE" smtClean="0"/>
              <a:t>Es aut facepudani dia sum</a:t>
            </a:r>
          </a:p>
          <a:p>
            <a:pPr lvl="1"/>
            <a:r>
              <a:rPr lang="de-DE" smtClean="0"/>
              <a:t>idem is audant is dolorem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r="1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8" r="12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54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DE" sz="9600" dirty="0" smtClean="0"/>
              <a:t>HUGO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293096"/>
            <a:ext cx="4942307" cy="1620180"/>
          </a:xfrm>
        </p:spPr>
        <p:txBody>
          <a:bodyPr/>
          <a:lstStyle/>
          <a:p>
            <a:r>
              <a:rPr lang="de-DE" dirty="0" smtClean="0"/>
              <a:t>Big Data Engineering - Ergebnispräsentation</a:t>
            </a:r>
          </a:p>
          <a:p>
            <a:endParaRPr lang="de-DE" dirty="0" smtClean="0"/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André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Meier</a:t>
            </a: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Ben Lohrengel</a:t>
            </a: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Sebastian Manns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400" b="1" dirty="0" err="1"/>
              <a:t>H</a:t>
            </a:r>
            <a:r>
              <a:rPr lang="de-DE" sz="2400" dirty="0" err="1"/>
              <a:t>ighly</a:t>
            </a:r>
            <a:r>
              <a:rPr lang="de-DE" sz="2400" dirty="0"/>
              <a:t> </a:t>
            </a:r>
            <a:r>
              <a:rPr lang="de-DE" sz="2400" b="1" dirty="0" err="1"/>
              <a:t>U</a:t>
            </a:r>
            <a:r>
              <a:rPr lang="de-DE" sz="2400" dirty="0" err="1"/>
              <a:t>seful</a:t>
            </a:r>
            <a:r>
              <a:rPr lang="de-DE" sz="2400" dirty="0"/>
              <a:t> </a:t>
            </a:r>
            <a:r>
              <a:rPr lang="de-DE" sz="2400" b="1" dirty="0" err="1"/>
              <a:t>G</a:t>
            </a:r>
            <a:r>
              <a:rPr lang="de-DE" sz="2400" dirty="0" err="1"/>
              <a:t>raphical</a:t>
            </a:r>
            <a:r>
              <a:rPr lang="de-DE" sz="2400" dirty="0"/>
              <a:t> </a:t>
            </a:r>
            <a:r>
              <a:rPr lang="de-DE" sz="2400" b="1" dirty="0"/>
              <a:t>O</a:t>
            </a:r>
            <a:r>
              <a:rPr lang="de-DE" sz="2400" dirty="0"/>
              <a:t>utput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56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maionseque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endParaRPr lang="de-DE" dirty="0" smtClean="0"/>
          </a:p>
          <a:p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</a:t>
            </a:r>
            <a:r>
              <a:rPr lang="de-DE" dirty="0" smtClean="0"/>
              <a:t>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r>
              <a:rPr lang="de-DE" dirty="0" smtClean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Mustermann, 2012</a:t>
            </a:r>
            <a:endParaRPr lang="de-DE" sz="1100" b="0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4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9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r="12839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</a:t>
            </a:r>
            <a:r>
              <a:rPr lang="de-DE" dirty="0" smtClean="0"/>
              <a:t> </a:t>
            </a:r>
            <a:r>
              <a:rPr lang="de-DE" dirty="0" err="1" smtClean="0"/>
              <a:t>nsequeti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r>
              <a:rPr lang="de-DE" dirty="0" smtClean="0"/>
              <a:t> </a:t>
            </a:r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eosame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luptaste</a:t>
            </a:r>
            <a:r>
              <a:rPr lang="de-DE" dirty="0" smtClean="0"/>
              <a:t>, </a:t>
            </a:r>
            <a:r>
              <a:rPr lang="de-DE" dirty="0" err="1" smtClean="0"/>
              <a:t>dolupta-tiam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rum.“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Max Mustermann, 2012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010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174589189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Rechteck 8"/>
          <p:cNvSpPr/>
          <p:nvPr/>
        </p:nvSpPr>
        <p:spPr>
          <a:xfrm>
            <a:off x="1943708" y="3636314"/>
            <a:ext cx="1952458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1900" b="1" dirty="0" err="1"/>
              <a:t>Lorem</a:t>
            </a:r>
            <a:r>
              <a:rPr lang="de-DE" sz="1900" b="1" dirty="0"/>
              <a:t> </a:t>
            </a:r>
            <a:r>
              <a:rPr lang="de-DE" sz="1900" b="1" dirty="0" err="1"/>
              <a:t>Ipsum</a:t>
            </a:r>
            <a:r>
              <a:rPr lang="de-DE" sz="1900" b="1" dirty="0"/>
              <a:t> </a:t>
            </a:r>
            <a:r>
              <a:rPr lang="de-DE" sz="1900" b="1" dirty="0" err="1"/>
              <a:t>est</a:t>
            </a:r>
            <a:endParaRPr lang="de-DE" sz="1900" b="1" dirty="0"/>
          </a:p>
          <a:p>
            <a:pPr algn="ctr"/>
            <a:r>
              <a:rPr lang="de-DE" sz="1900" b="1" dirty="0"/>
              <a:t>2015</a:t>
            </a:r>
          </a:p>
        </p:txBody>
      </p:sp>
      <p:sp>
        <p:nvSpPr>
          <p:cNvPr id="10" name="Rechteck 9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819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55565490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1516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42591786"/>
              </p:ext>
            </p:extLst>
          </p:nvPr>
        </p:nvGraphicFramePr>
        <p:xfrm>
          <a:off x="371475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Rechteck 7"/>
          <p:cNvSpPr/>
          <p:nvPr/>
        </p:nvSpPr>
        <p:spPr>
          <a:xfrm>
            <a:off x="728050" y="5193196"/>
            <a:ext cx="3772513" cy="9361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  <a:p>
            <a:endParaRPr lang="de-DE" sz="1000" dirty="0"/>
          </a:p>
          <a:p>
            <a:r>
              <a:rPr lang="de-DE" sz="1000" u="sng" dirty="0"/>
              <a:t>Quelle:</a:t>
            </a:r>
            <a:r>
              <a:rPr lang="de-DE" sz="1000" dirty="0"/>
              <a:t> </a:t>
            </a:r>
            <a:r>
              <a:rPr lang="de-DE" sz="1000" dirty="0" err="1"/>
              <a:t>Turi</a:t>
            </a:r>
            <a:r>
              <a:rPr lang="de-DE" sz="1000" dirty="0"/>
              <a:t> </a:t>
            </a:r>
            <a:r>
              <a:rPr lang="de-DE" sz="1000" dirty="0" err="1"/>
              <a:t>custotatemes</a:t>
            </a:r>
            <a:r>
              <a:rPr lang="de-DE" sz="1000" dirty="0"/>
              <a:t> </a:t>
            </a:r>
            <a:r>
              <a:rPr lang="de-DE" sz="1000" dirty="0" err="1"/>
              <a:t>Vition</a:t>
            </a:r>
            <a:r>
              <a:rPr lang="de-DE" sz="1000" dirty="0"/>
              <a:t> </a:t>
            </a:r>
            <a:r>
              <a:rPr lang="de-DE" sz="1000" dirty="0" err="1"/>
              <a:t>cor</a:t>
            </a:r>
            <a:r>
              <a:rPr lang="de-DE" sz="1000" dirty="0"/>
              <a:t> </a:t>
            </a:r>
            <a:r>
              <a:rPr lang="de-DE" sz="1000" dirty="0" err="1"/>
              <a:t>sendae</a:t>
            </a:r>
            <a:r>
              <a:rPr lang="de-DE" sz="1000" dirty="0"/>
              <a:t>. </a:t>
            </a:r>
            <a:r>
              <a:rPr lang="de-DE" sz="1000" dirty="0" err="1"/>
              <a:t>Ut</a:t>
            </a:r>
            <a:r>
              <a:rPr lang="de-DE" sz="1000" dirty="0"/>
              <a:t> es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 smtClean="0"/>
              <a:t>aut</a:t>
            </a:r>
            <a:r>
              <a:rPr lang="de-DE" sz="1000" dirty="0" smtClean="0"/>
              <a:t> </a:t>
            </a:r>
            <a:r>
              <a:rPr lang="de-DE" sz="1000" dirty="0" err="1" smtClean="0"/>
              <a:t>Adit</a:t>
            </a:r>
            <a:r>
              <a:rPr lang="de-DE" sz="1000" dirty="0" smtClean="0"/>
              <a:t> </a:t>
            </a:r>
            <a:r>
              <a:rPr lang="de-DE" sz="1000" dirty="0" err="1" smtClean="0"/>
              <a:t>atur</a:t>
            </a:r>
            <a:r>
              <a:rPr lang="de-DE" sz="1000" dirty="0" smtClean="0"/>
              <a:t> </a:t>
            </a:r>
            <a:r>
              <a:rPr lang="de-DE" sz="1000" dirty="0" err="1"/>
              <a:t>sant</a:t>
            </a:r>
            <a:r>
              <a:rPr lang="de-DE" sz="1000" dirty="0"/>
              <a:t>  </a:t>
            </a:r>
            <a:r>
              <a:rPr lang="de-DE" sz="1000" dirty="0" err="1"/>
              <a:t>molo</a:t>
            </a:r>
            <a:r>
              <a:rPr lang="de-DE" sz="1000" dirty="0"/>
              <a:t> </a:t>
            </a:r>
            <a:r>
              <a:rPr lang="de-DE" sz="1000" dirty="0" err="1"/>
              <a:t>cusest</a:t>
            </a:r>
            <a:r>
              <a:rPr lang="de-DE" sz="1000" dirty="0"/>
              <a:t> </a:t>
            </a:r>
            <a:r>
              <a:rPr lang="de-DE" sz="1000" dirty="0" err="1"/>
              <a:t>dolut</a:t>
            </a:r>
            <a:r>
              <a:rPr lang="de-DE" sz="1000" dirty="0"/>
              <a:t> </a:t>
            </a:r>
            <a:r>
              <a:rPr lang="de-DE" sz="1000" dirty="0" err="1"/>
              <a:t>adit</a:t>
            </a:r>
            <a:r>
              <a:rPr lang="de-DE" sz="1000" dirty="0"/>
              <a:t> </a:t>
            </a:r>
            <a:r>
              <a:rPr lang="de-DE" sz="1000" dirty="0" err="1"/>
              <a:t>ant</a:t>
            </a:r>
            <a:r>
              <a:rPr lang="de-DE" sz="1000" dirty="0"/>
              <a:t> </a:t>
            </a:r>
            <a:r>
              <a:rPr lang="de-DE" sz="1000" dirty="0" err="1"/>
              <a:t>alistorro</a:t>
            </a:r>
            <a:r>
              <a:rPr lang="de-DE" sz="1000" dirty="0"/>
              <a:t> </a:t>
            </a:r>
            <a:r>
              <a:rPr lang="de-DE" sz="1000" dirty="0" err="1"/>
              <a:t>opta</a:t>
            </a:r>
            <a:r>
              <a:rPr lang="de-DE" sz="1000" dirty="0"/>
              <a:t> </a:t>
            </a:r>
            <a:r>
              <a:rPr lang="de-DE" sz="1000" dirty="0" err="1"/>
              <a:t>spici</a:t>
            </a:r>
            <a:r>
              <a:rPr lang="de-DE" sz="1000" dirty="0"/>
              <a:t> </a:t>
            </a:r>
            <a:r>
              <a:rPr lang="de-DE" sz="1000" dirty="0" err="1"/>
              <a:t>comnis</a:t>
            </a:r>
            <a:r>
              <a:rPr lang="de-DE" sz="1000" dirty="0"/>
              <a:t> </a:t>
            </a:r>
            <a:r>
              <a:rPr lang="de-DE" sz="1000" dirty="0" err="1"/>
              <a:t>Ecatum</a:t>
            </a:r>
            <a:r>
              <a:rPr lang="de-DE" sz="1000" dirty="0"/>
              <a:t> la si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/>
              <a:t>maior</a:t>
            </a:r>
            <a:r>
              <a:rPr lang="de-DE" sz="1000" dirty="0"/>
              <a:t> </a:t>
            </a:r>
            <a:r>
              <a:rPr lang="de-DE" sz="1000" dirty="0" err="1"/>
              <a:t>re</a:t>
            </a:r>
            <a:r>
              <a:rPr lang="de-DE" sz="1000" dirty="0"/>
              <a:t> </a:t>
            </a:r>
            <a:r>
              <a:rPr lang="de-DE" sz="1000" dirty="0" err="1"/>
              <a:t>ratur</a:t>
            </a:r>
            <a:r>
              <a:rPr lang="de-DE" sz="1000" dirty="0"/>
              <a:t>, </a:t>
            </a:r>
            <a:r>
              <a:rPr lang="de-DE" sz="1000" dirty="0" err="1"/>
              <a:t>oditat</a:t>
            </a:r>
            <a:r>
              <a:rPr lang="de-DE" sz="1000" dirty="0"/>
              <a:t> </a:t>
            </a:r>
            <a:r>
              <a:rPr lang="de-DE" sz="1000" dirty="0" err="1"/>
              <a:t>reptat</a:t>
            </a:r>
            <a:r>
              <a:rPr lang="de-DE" sz="1000" dirty="0"/>
              <a:t>.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0034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76056" y="1785516"/>
            <a:ext cx="3709169" cy="4019748"/>
          </a:xfrm>
        </p:spPr>
        <p:txBody>
          <a:bodyPr/>
          <a:lstStyle/>
          <a:p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/>
              <a:t>et </a:t>
            </a:r>
            <a:r>
              <a:rPr lang="de-DE" dirty="0" err="1"/>
              <a:t>harchit</a:t>
            </a:r>
            <a:r>
              <a:rPr lang="de-DE" dirty="0"/>
              <a:t> </a:t>
            </a:r>
            <a:r>
              <a:rPr lang="de-DE" dirty="0" err="1"/>
              <a:t>auta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modissit</a:t>
            </a:r>
            <a:r>
              <a:rPr lang="de-DE" dirty="0"/>
              <a:t> </a:t>
            </a:r>
            <a:r>
              <a:rPr lang="de-DE" dirty="0" err="1"/>
              <a:t>quidel</a:t>
            </a:r>
            <a:r>
              <a:rPr lang="de-DE" dirty="0"/>
              <a:t> </a:t>
            </a:r>
            <a:r>
              <a:rPr lang="de-DE" dirty="0" err="1"/>
              <a:t>moluptati</a:t>
            </a:r>
            <a:r>
              <a:rPr lang="de-DE" dirty="0"/>
              <a:t> ad </a:t>
            </a:r>
            <a:r>
              <a:rPr lang="de-DE" dirty="0" err="1"/>
              <a:t>utature</a:t>
            </a:r>
            <a:r>
              <a:rPr lang="de-DE" dirty="0"/>
              <a:t>, </a:t>
            </a:r>
            <a:r>
              <a:rPr lang="de-DE" dirty="0" err="1"/>
              <a:t>ullignimet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laut </a:t>
            </a:r>
            <a:r>
              <a:rPr lang="de-DE" dirty="0" err="1"/>
              <a:t>exeribu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Sandae</a:t>
            </a:r>
            <a:r>
              <a:rPr lang="de-DE" dirty="0" smtClean="0"/>
              <a:t> </a:t>
            </a:r>
            <a:r>
              <a:rPr lang="de-DE" dirty="0"/>
              <a:t>si </a:t>
            </a:r>
            <a:r>
              <a:rPr lang="de-DE" dirty="0" err="1"/>
              <a:t>omnit</a:t>
            </a:r>
            <a:r>
              <a:rPr lang="de-DE" dirty="0"/>
              <a:t> et </a:t>
            </a:r>
            <a:r>
              <a:rPr lang="de-DE" dirty="0" err="1"/>
              <a:t>maxim</a:t>
            </a:r>
            <a:r>
              <a:rPr lang="de-DE" dirty="0"/>
              <a:t> </a:t>
            </a:r>
            <a:r>
              <a:rPr lang="de-DE" dirty="0" err="1"/>
              <a:t>ideleste</a:t>
            </a:r>
            <a:r>
              <a:rPr lang="de-DE" dirty="0"/>
              <a:t> </a:t>
            </a:r>
            <a:r>
              <a:rPr lang="de-DE" dirty="0" err="1"/>
              <a:t>lit</a:t>
            </a:r>
            <a:r>
              <a:rPr lang="de-DE" dirty="0"/>
              <a:t> </a:t>
            </a:r>
            <a:r>
              <a:rPr lang="de-DE" dirty="0" err="1"/>
              <a:t>milites</a:t>
            </a:r>
            <a:r>
              <a:rPr lang="de-DE" dirty="0"/>
              <a:t> </a:t>
            </a:r>
            <a:r>
              <a:rPr lang="de-DE" dirty="0" err="1"/>
              <a:t>doluptae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restiatium</a:t>
            </a:r>
            <a:r>
              <a:rPr lang="de-DE" dirty="0"/>
              <a:t> </a:t>
            </a:r>
            <a:r>
              <a:rPr lang="de-DE" dirty="0" err="1"/>
              <a:t>eratur</a:t>
            </a:r>
            <a:r>
              <a:rPr lang="de-DE" dirty="0"/>
              <a:t> Ur,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volorepere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essi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ditat</a:t>
            </a:r>
            <a:r>
              <a:rPr lang="de-DE" dirty="0"/>
              <a:t> </a:t>
            </a:r>
            <a:r>
              <a:rPr lang="de-DE" dirty="0" err="1"/>
              <a:t>invellaut</a:t>
            </a:r>
            <a:r>
              <a:rPr lang="de-DE" dirty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2384"/>
              </p:ext>
            </p:extLst>
          </p:nvPr>
        </p:nvGraphicFramePr>
        <p:xfrm>
          <a:off x="371476" y="1808163"/>
          <a:ext cx="4129087" cy="2371200"/>
        </p:xfrm>
        <a:graphic>
          <a:graphicData uri="http://schemas.openxmlformats.org/drawingml/2006/table">
            <a:tbl>
              <a:tblPr firstRow="1" lastRow="1">
                <a:tableStyleId>{2D5ABB26-0587-4C30-8999-92F81FD0307C}</a:tableStyleId>
              </a:tblPr>
              <a:tblGrid>
                <a:gridCol w="1701803"/>
                <a:gridCol w="1213642"/>
                <a:gridCol w="1213642"/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Studiengang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Bachelor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Master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 und 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8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Gestaltung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Gesundheit und Soziales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9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Lehrbildung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b="1" u="sng" dirty="0" smtClean="0"/>
                        <a:t>Summe</a:t>
                      </a:r>
                      <a:endParaRPr lang="de-DE" sz="1000" b="1" u="sng" dirty="0"/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42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34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4900" y="4221088"/>
            <a:ext cx="4125664" cy="3600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79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2650970" y="2204864"/>
            <a:ext cx="2124236" cy="2124236"/>
          </a:xfrm>
          <a:prstGeom prst="ellipse">
            <a:avLst/>
          </a:prstGeom>
          <a:solidFill>
            <a:srgbClr val="0014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8000" rtlCol="0" anchor="ctr"/>
          <a:lstStyle/>
          <a:p>
            <a:pPr algn="ctr"/>
            <a:r>
              <a:rPr lang="de-DE" sz="1600" b="1" dirty="0"/>
              <a:t>Career</a:t>
            </a:r>
          </a:p>
          <a:p>
            <a:pPr algn="ctr"/>
            <a:r>
              <a:rPr lang="de-DE" sz="1600" b="1" dirty="0"/>
              <a:t>Service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570775" y="2132856"/>
            <a:ext cx="0" cy="219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619672" y="1728788"/>
            <a:ext cx="1103306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Hochschulen</a:t>
            </a:r>
          </a:p>
        </p:txBody>
      </p:sp>
      <p:sp>
        <p:nvSpPr>
          <p:cNvPr id="18" name="Rechteck 17"/>
          <p:cNvSpPr/>
          <p:nvPr/>
        </p:nvSpPr>
        <p:spPr>
          <a:xfrm>
            <a:off x="3623078" y="1728788"/>
            <a:ext cx="1895394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Übergang Studium / Beruf</a:t>
            </a:r>
          </a:p>
        </p:txBody>
      </p:sp>
      <p:sp>
        <p:nvSpPr>
          <p:cNvPr id="19" name="Rechteck 18"/>
          <p:cNvSpPr/>
          <p:nvPr/>
        </p:nvSpPr>
        <p:spPr>
          <a:xfrm>
            <a:off x="6467394" y="1728788"/>
            <a:ext cx="1260140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Arbeitgeber</a:t>
            </a:r>
          </a:p>
        </p:txBody>
      </p:sp>
      <p:sp>
        <p:nvSpPr>
          <p:cNvPr id="20" name="Rechteck 19"/>
          <p:cNvSpPr/>
          <p:nvPr/>
        </p:nvSpPr>
        <p:spPr>
          <a:xfrm>
            <a:off x="1619672" y="4509120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Hochschulmarketing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19672" y="4995174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(Wissens- und Technologie-) Transfer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19672" y="5481228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Networking / </a:t>
            </a:r>
            <a:r>
              <a:rPr lang="de-DE" sz="1100" b="1" dirty="0" err="1">
                <a:solidFill>
                  <a:schemeClr val="tx1"/>
                </a:solidFill>
              </a:rPr>
              <a:t>Partnering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43158" y="2204864"/>
            <a:ext cx="2124236" cy="2124236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0" rtlCol="0" anchor="ctr"/>
          <a:lstStyle/>
          <a:p>
            <a:pPr algn="ctr"/>
            <a:r>
              <a:rPr lang="de-DE" sz="1600" b="1" dirty="0" err="1" smtClean="0"/>
              <a:t>Recruitment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2158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smtClean="0"/>
              <a:t>Lange Titel können </a:t>
            </a:r>
            <a:br>
              <a:rPr lang="de-DE" sz="4000" smtClean="0"/>
            </a:br>
            <a:r>
              <a:rPr lang="de-DE" sz="4000" smtClean="0"/>
              <a:t>auf 40 pt verkleinert werden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4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7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HM_PowerPoint_4x3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</Template>
  <TotalTime>0</TotalTime>
  <Words>689</Words>
  <Application>Microsoft Office PowerPoint</Application>
  <PresentationFormat>Bildschirmpräsentation (4:3)</PresentationFormat>
  <Paragraphs>226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Benutzerdefiniertes Design</vt:lpstr>
      <vt:lpstr>FHM_PowerPoint_4x3</vt:lpstr>
      <vt:lpstr>HUGO</vt:lpstr>
      <vt:lpstr>HUGO</vt:lpstr>
      <vt:lpstr>Agenda</vt:lpstr>
      <vt:lpstr>Titel der Präsentation</vt:lpstr>
      <vt:lpstr>Lange Titel können  auf 40 pt verkleinert werden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Trennerchart</vt:lpstr>
      <vt:lpstr>Trennerchart Subheadline</vt:lpstr>
      <vt:lpstr>Trennerchart Subheadline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Katharina Kipp</dc:creator>
  <cp:lastModifiedBy>Admin</cp:lastModifiedBy>
  <cp:revision>17</cp:revision>
  <dcterms:created xsi:type="dcterms:W3CDTF">2015-10-20T11:11:58Z</dcterms:created>
  <dcterms:modified xsi:type="dcterms:W3CDTF">2016-02-22T17:04:10Z</dcterms:modified>
</cp:coreProperties>
</file>