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56" y="-300"/>
      </p:cViewPr>
      <p:guideLst>
        <p:guide orient="horz" pos="216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 bwMode="auto">
          <a:xfrm>
            <a:off x="950433" y="3463386"/>
            <a:ext cx="100711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zh-CN" altLang="en-US" sz="1800" dirty="0">
                <a:solidFill>
                  <a:srgbClr val="9AA1AE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  <a:sym typeface="Verdana" panose="020B0604030504040204" charset="0"/>
              </a:rPr>
              <a:t>深圳市小二极客科技有限公司</a:t>
            </a:r>
            <a:endParaRPr lang="zh-CN" altLang="en-US" sz="1800" dirty="0">
              <a:solidFill>
                <a:srgbClr val="9AA1AE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  <a:sym typeface="Verdana" panose="020B0604030504040204" charset="0"/>
            </a:endParaRPr>
          </a:p>
        </p:txBody>
      </p:sp>
      <p:sp>
        <p:nvSpPr>
          <p:cNvPr id="6" name="Rectangle 3"/>
          <p:cNvSpPr/>
          <p:nvPr/>
        </p:nvSpPr>
        <p:spPr bwMode="auto">
          <a:xfrm rot="10800000" flipH="1">
            <a:off x="990120" y="3215736"/>
            <a:ext cx="1714500" cy="635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7" name="Rectangle 4"/>
          <p:cNvSpPr/>
          <p:nvPr/>
        </p:nvSpPr>
        <p:spPr bwMode="auto">
          <a:xfrm rot="10800000" flipH="1">
            <a:off x="3060220" y="3215736"/>
            <a:ext cx="7874000" cy="635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8" name="图片 7" descr="论坛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0120" y="2439766"/>
            <a:ext cx="1172210" cy="775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19673" y="2567257"/>
            <a:ext cx="6273974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XiaoR Geek raspberry pie primary course 4</a:t>
            </a:r>
            <a:endParaRPr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</a:rPr>
              <a:t>How to use the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</a:rPr>
              <a:t>machine c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</a:rPr>
              <a:t>ar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652780" y="3839210"/>
            <a:ext cx="100711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altLang="zh-CN" sz="1800" dirty="0" smtClean="0">
                <a:solidFill>
                  <a:srgbClr val="9AA1AE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  <a:sym typeface="Verdana" panose="020B0604030504040204" charset="0"/>
              </a:rPr>
              <a:t>www.wifi-robots.com</a:t>
            </a:r>
            <a:endParaRPr lang="zh-CN" altLang="en-US" sz="1800" dirty="0">
              <a:solidFill>
                <a:srgbClr val="9AA1AE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  <a:sym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7485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7485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4629150" y="696595"/>
            <a:ext cx="1708150" cy="9410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Lato Light" charset="0"/>
                <a:ea typeface="MS PGothic" panose="020B0600070205080204" charset="-128"/>
                <a:cs typeface="Lato Light" charset="0"/>
                <a:sym typeface="Lato Light" charset="0"/>
              </a:rPr>
              <a:t>catalog</a:t>
            </a:r>
            <a:endParaRPr lang="en-US" sz="3600" dirty="0">
              <a:solidFill>
                <a:schemeClr val="bg1"/>
              </a:solidFill>
              <a:latin typeface="Lato Light" charset="0"/>
              <a:ea typeface="MS PGothic" panose="020B0600070205080204" charset="-128"/>
              <a:cs typeface="Lato Light" charset="0"/>
              <a:sym typeface="Lato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27722" y="2151668"/>
            <a:ext cx="7487878" cy="3816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r>
              <a:rPr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1. start the machine car</a:t>
            </a:r>
            <a:endParaRPr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algn="l"/>
            <a:endParaRPr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algn="l"/>
            <a:r>
              <a:rPr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2. PC-side control software instructions</a:t>
            </a:r>
            <a:endParaRPr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algn="l"/>
            <a:endParaRPr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algn="l"/>
            <a:r>
              <a:rPr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3. Mobile</a:t>
            </a:r>
            <a:r>
              <a:rPr 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 p</a:t>
            </a:r>
            <a:r>
              <a:rPr 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hone</a:t>
            </a:r>
            <a:r>
              <a:rPr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 APP instructions</a:t>
            </a:r>
            <a:endParaRPr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1087058" y="2029859"/>
            <a:ext cx="10342942" cy="37994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 the car, the boot process is about 30S. </a:t>
            </a:r>
            <a:r>
              <a:rPr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After the completion of the start will appear 'wifi-robots ...' wifi signal. If the servo back angle is too large, please unplug the servo wiring, us</a:t>
            </a:r>
            <a:r>
              <a:rPr 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ing</a:t>
            </a:r>
            <a:r>
              <a:rPr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the app control and then plug in.</a:t>
            </a:r>
            <a:endParaRPr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1. start the machine car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1190575" y="1597594"/>
            <a:ext cx="6875123" cy="1213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Regular" charset="0"/>
                <a:sym typeface="Lato Regular" charset="0"/>
              </a:rPr>
              <a:t>	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sp>
        <p:nvSpPr>
          <p:cNvPr id="6" name="Rectangle 19"/>
          <p:cNvSpPr/>
          <p:nvPr/>
        </p:nvSpPr>
        <p:spPr bwMode="auto">
          <a:xfrm>
            <a:off x="885776" y="656779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2. PC-side control software instructions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9213" y="2366963"/>
            <a:ext cx="1785959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47775" y="1457323"/>
            <a:ext cx="87439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>
                <a:solidFill>
                  <a:schemeClr val="bg1"/>
                </a:solidFill>
              </a:rPr>
              <a:t>After the car starts, use the computer to search wifi signal, find wifi-robots .. at the beginning, and then click on the link, wifi password 12345678</a:t>
            </a:r>
            <a:endParaRPr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1190575" y="1597594"/>
            <a:ext cx="6875123" cy="44926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Regular" charset="0"/>
                <a:sym typeface="Lato Regular" charset="0"/>
              </a:rPr>
              <a:t>	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sp>
        <p:nvSpPr>
          <p:cNvPr id="6" name="Rectangle 19"/>
          <p:cNvSpPr/>
          <p:nvPr/>
        </p:nvSpPr>
        <p:spPr bwMode="auto">
          <a:xfrm>
            <a:off x="885776" y="656779"/>
            <a:ext cx="8122414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176" y="1079500"/>
            <a:ext cx="5023506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40400" y="1104900"/>
            <a:ext cx="6402705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Click on the software, the language of the software </a:t>
            </a:r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</a:rPr>
              <a:t> switch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 to foreign customers </a:t>
            </a:r>
            <a:r>
              <a:rPr lang="en-US" altLang="zh-CN" dirty="0" smtClean="0">
                <a:solidFill>
                  <a:schemeClr val="bg1"/>
                </a:solidFill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</a:rPr>
              <a:t>s witch to </a:t>
            </a:r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</a:rPr>
              <a:t>nglish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6601" y="1947864"/>
            <a:ext cx="3898899" cy="147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914531" y="1252537"/>
            <a:ext cx="5650172" cy="44926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2664" y="749300"/>
            <a:ext cx="3647452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76300" y="5232400"/>
            <a:ext cx="4508500" cy="84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smtClean="0">
                <a:solidFill>
                  <a:schemeClr val="bg1"/>
                </a:solidFill>
              </a:rPr>
              <a:t>Control the video switch via the Videoswitch</a:t>
            </a:r>
            <a:endParaRPr sz="2400" smtClean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388" y="1036639"/>
            <a:ext cx="462985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19800" y="5334000"/>
            <a:ext cx="371919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mtClean="0">
                <a:solidFill>
                  <a:schemeClr val="bg1"/>
                </a:solidFill>
              </a:rPr>
              <a:t>Control mode selection wifi contro</a:t>
            </a:r>
            <a:r>
              <a:rPr lang="en-US" smtClean="0">
                <a:solidFill>
                  <a:schemeClr val="bg1"/>
                </a:solidFill>
              </a:rPr>
              <a:t>l</a:t>
            </a:r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914531" y="1252537"/>
            <a:ext cx="5960722" cy="44926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Regular" charset="0"/>
                <a:sym typeface="Lato Regular" charset="0"/>
              </a:rPr>
              <a:t>	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7700" y="1011238"/>
            <a:ext cx="2789891" cy="188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30600" y="1993900"/>
            <a:ext cx="3709035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olidFill>
                  <a:schemeClr val="bg1"/>
                </a:solidFill>
              </a:rPr>
              <a:t>These two sliders can control the camera, keyboard W, S, A, D, control the robot </a:t>
            </a:r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dirty="0" smtClean="0">
                <a:solidFill>
                  <a:schemeClr val="bg1"/>
                </a:solidFill>
              </a:rPr>
              <a:t>around  respectively</a:t>
            </a:r>
            <a:endParaRPr dirty="0" smtClean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038" y="4281488"/>
            <a:ext cx="2905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02785" y="4615180"/>
            <a:ext cx="4847590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Here you can lock the </a:t>
            </a:r>
            <a:r>
              <a:rPr lang="en-US" altLang="zh-CN" dirty="0" smtClean="0">
                <a:solidFill>
                  <a:schemeClr val="bg1"/>
                </a:solidFill>
              </a:rPr>
              <a:t>servo o</a:t>
            </a:r>
            <a:r>
              <a:rPr lang="zh-CN" altLang="en-US" dirty="0" smtClean="0">
                <a:solidFill>
                  <a:schemeClr val="bg1"/>
                </a:solidFill>
              </a:rPr>
              <a:t>ngle,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The next time you boot to the current location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914531" y="1252537"/>
            <a:ext cx="6098744" cy="53034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pic>
        <p:nvPicPr>
          <p:cNvPr id="5123" name="Picture 3" descr="C:\Users\Administrator\Desktop\Screenshot_20171024-18363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8888" y="1511300"/>
            <a:ext cx="2114550" cy="37592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539" y="1533525"/>
            <a:ext cx="203953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3530600" y="2908300"/>
            <a:ext cx="368300" cy="2921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925" y="1890713"/>
            <a:ext cx="4732099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>
          <a:xfrm>
            <a:off x="6311900" y="2921000"/>
            <a:ext cx="431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3200" y="5613400"/>
            <a:ext cx="147256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mtClean="0">
                <a:solidFill>
                  <a:schemeClr val="bg1"/>
                </a:solidFill>
              </a:rPr>
              <a:t>1. </a:t>
            </a:r>
            <a:r>
              <a:rPr lang="en-US" smtClean="0">
                <a:solidFill>
                  <a:schemeClr val="bg1"/>
                </a:solidFill>
              </a:rPr>
              <a:t>search</a:t>
            </a:r>
            <a:r>
              <a:rPr smtClean="0">
                <a:solidFill>
                  <a:schemeClr val="bg1"/>
                </a:solidFill>
              </a:rPr>
              <a:t> wif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1825" y="5613400"/>
            <a:ext cx="14109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on APP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0" y="5575300"/>
            <a:ext cx="147764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on Start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1221" y="805934"/>
            <a:ext cx="6685280" cy="579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3</a:t>
            </a:r>
            <a:r>
              <a:rPr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. Mobile</a:t>
            </a:r>
            <a:r>
              <a:rPr 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 phone</a:t>
            </a:r>
            <a:r>
              <a:rPr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 APP instructions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914531" y="1252537"/>
            <a:ext cx="6098744" cy="53034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Regular" charset="0"/>
              <a:sym typeface="Lato Regular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887" y="1835150"/>
            <a:ext cx="594425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162800" y="3365500"/>
            <a:ext cx="381317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Slide the screen to control the </a:t>
            </a:r>
            <a:r>
              <a:rPr lang="en-US" altLang="zh-CN" dirty="0" smtClean="0">
                <a:solidFill>
                  <a:schemeClr val="bg1"/>
                </a:solidFill>
              </a:rPr>
              <a:t>servo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自定义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Lato Light</vt:lpstr>
      <vt:lpstr>MS PGothic</vt:lpstr>
      <vt:lpstr>Lato Regular</vt:lpstr>
      <vt:lpstr>Tahoma</vt:lpstr>
      <vt:lpstr>Calibri</vt:lpstr>
      <vt:lpstr>Segoe UI</vt:lpstr>
      <vt:lpstr>微软雅黑</vt:lpstr>
      <vt:lpstr>MingLiU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106</cp:revision>
  <dcterms:created xsi:type="dcterms:W3CDTF">2017-07-17T03:39:00Z</dcterms:created>
  <dcterms:modified xsi:type="dcterms:W3CDTF">2017-10-25T05:40:23Z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