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33083"/>
    <a:srgbClr val="1A43B6"/>
    <a:srgbClr val="2858E0"/>
    <a:srgbClr val="59E0ED"/>
    <a:srgbClr val="446DE4"/>
    <a:srgbClr val="4D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A948-54DD-4BAB-8F89-8B647250E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3AC0F-0E6A-4120-90E8-273F2761C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E6CD9-EE48-4C5E-998C-AB27018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23C42-E642-4967-8B96-0349CAA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3B5BC-C54F-4B50-A3C9-2DADCF24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00C9-F1DD-4B46-9384-10A9CC18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FDFF7-BFA3-4779-8CA2-E83016C5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A6C5F-0AAD-4C85-92D4-E64770B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0DC41-FC85-4984-BB3E-F35C9B1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C780-8CE2-443C-9BBE-521B5B80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1CA91-2793-4327-AF5F-BFD53121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450A2-9627-4AD9-900C-46646173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36CD-FF8D-4B71-B66B-7D65DA3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76CD6-3E45-4CF4-A685-979FFC8A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6D9F9-BFFC-4E12-B221-B011121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8041-01AD-4BD5-A5A9-6C914ED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9030-C6AB-4121-8FD0-E014DDB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F8C0-DE27-4ADC-9839-AD461CD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661C8-23D8-49BA-A283-1C16A1A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F891D-3CC1-4745-BC40-EF759499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8B9C-3FD8-45B9-9405-6F0E3EE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933D9-645B-4527-A121-2661EE17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C6BF-EB13-49C6-AEAE-25BCDA0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FA50-B4D2-43F4-95E7-CF65B365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B8B2C-DA4D-4A09-86AA-5EF02809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A42B5-C030-42E6-88FE-974C6056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06FA-6BBF-4510-91CD-D3AB9B8C7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94F5-C23A-41DE-AE9A-136D321B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A0886-70E4-441A-9097-69B699C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33F07-7CF6-4D63-8606-A95D2030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788D6-6DAD-4627-9A2C-6124E6E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6651-1FDA-41F1-9A3C-EA5E73B0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1B3D-051C-4229-B6A1-7EA5078F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854D0-9CEC-40FE-84AB-A354596F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8A932-C74B-4184-A371-F29D07C9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FDAAF-8EDC-482A-883A-20C87CE08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396B3-7245-4BD0-8C11-BDA33623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B437A-36BC-4853-B1B9-40F48AB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38673-80FB-4677-9F2B-7A0A4D3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E22F-A634-46C1-A970-3B5416F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CF78-9484-4215-B02B-4292DFCC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3D970-7B1C-43E5-8644-0AC61E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69F5-85BC-4D3C-A5CB-39D4546F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F969A-F64A-4EC6-8F57-72C3EF1A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C79D0-5991-4C7E-8BB8-50DBC89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F6BC-28FD-433E-91D3-A9267C8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FD53-8D8A-4C03-B1AA-29DCB38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E773B-811E-47AE-9D99-60EECAFE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80629-E3D4-4A58-9E9C-7511DEDA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85E38-21C8-4CA6-990D-7EF90DB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718C-26A6-42BB-8771-52FFB545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2D244-A65A-4C68-85D0-C2C50B67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E290-FC3A-473D-9DFA-4BF31BC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3B8F5-21C6-49D3-B768-D401250C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92F78-1EEB-4FCF-8B17-59D130E4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CDF73-B440-43FC-9C23-DB1E2AF0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36699-3C23-433A-A6E9-D282906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B4DBB-C5A0-4A98-B121-FC7F6D4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B25B2-59B3-4FF8-A9D7-22A6E15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9AB30-3293-4A42-80D2-861F690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76-D1C4-4330-8063-9F5E2E79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3C93-822F-438E-8357-9D0C33F29A7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AF351-4A94-4F80-AAE7-2C49611D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4E07-6E8C-4768-9CCD-1911B190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F0230-A8BA-4A84-B4AB-1FE8C8C1EABF}"/>
              </a:ext>
            </a:extLst>
          </p:cNvPr>
          <p:cNvSpPr/>
          <p:nvPr/>
        </p:nvSpPr>
        <p:spPr>
          <a:xfrm>
            <a:off x="1761021" y="1994709"/>
            <a:ext cx="2119865" cy="2028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846FC-8EB2-4625-9BB0-E714DD43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65" y="2112307"/>
            <a:ext cx="1597176" cy="19112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5921BD-0FED-47C1-B0CE-92A85673044F}"/>
              </a:ext>
            </a:extLst>
          </p:cNvPr>
          <p:cNvSpPr/>
          <p:nvPr/>
        </p:nvSpPr>
        <p:spPr>
          <a:xfrm>
            <a:off x="5708519" y="2420710"/>
            <a:ext cx="2332653" cy="2332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574B0-4674-4CFF-BBF9-75FCF6D7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" y="689200"/>
            <a:ext cx="4781550" cy="981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6C7413-F801-49B0-AC33-F5909232705E}"/>
              </a:ext>
            </a:extLst>
          </p:cNvPr>
          <p:cNvSpPr txBox="1"/>
          <p:nvPr/>
        </p:nvSpPr>
        <p:spPr>
          <a:xfrm>
            <a:off x="6212370" y="2528041"/>
            <a:ext cx="14182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>
                <a:gradFill flip="none" rotWithShape="1">
                  <a:gsLst>
                    <a:gs pos="100000">
                      <a:srgbClr val="1A43B6"/>
                    </a:gs>
                    <a:gs pos="0">
                      <a:srgbClr val="59E0ED"/>
                    </a:gs>
                  </a:gsLst>
                  <a:lin ang="1620000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</a:t>
            </a:r>
            <a:endParaRPr lang="ko-KR" altLang="en-US" sz="13800" b="1">
              <a:gradFill flip="none" rotWithShape="1">
                <a:gsLst>
                  <a:gs pos="100000">
                    <a:srgbClr val="1A43B6"/>
                  </a:gs>
                  <a:gs pos="0">
                    <a:srgbClr val="59E0ED"/>
                  </a:gs>
                </a:gsLst>
                <a:lin ang="1620000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4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B3A27-8974-4AA9-967D-C09C9C8B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2" r="-1852"/>
          <a:stretch/>
        </p:blipFill>
        <p:spPr>
          <a:xfrm>
            <a:off x="0" y="225778"/>
            <a:ext cx="12417778" cy="66322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34F65F-E11B-4557-A23D-48EA3DBE6959}"/>
              </a:ext>
            </a:extLst>
          </p:cNvPr>
          <p:cNvSpPr/>
          <p:nvPr/>
        </p:nvSpPr>
        <p:spPr>
          <a:xfrm>
            <a:off x="0" y="401216"/>
            <a:ext cx="11980506" cy="242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C369CD-6F83-4EFE-AD15-DF902AC66B07}"/>
              </a:ext>
            </a:extLst>
          </p:cNvPr>
          <p:cNvSpPr/>
          <p:nvPr/>
        </p:nvSpPr>
        <p:spPr>
          <a:xfrm>
            <a:off x="0" y="6632222"/>
            <a:ext cx="12199142" cy="242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904F-EBD7-41E2-817F-49466B00FE32}"/>
              </a:ext>
            </a:extLst>
          </p:cNvPr>
          <p:cNvSpPr/>
          <p:nvPr/>
        </p:nvSpPr>
        <p:spPr>
          <a:xfrm>
            <a:off x="11885256" y="1464906"/>
            <a:ext cx="306744" cy="43509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8BBFA-44CE-40A9-AFE8-74EF14A443B3}"/>
              </a:ext>
            </a:extLst>
          </p:cNvPr>
          <p:cNvSpPr txBox="1"/>
          <p:nvPr/>
        </p:nvSpPr>
        <p:spPr>
          <a:xfrm>
            <a:off x="2237520" y="2127143"/>
            <a:ext cx="759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96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DBD68-41A2-4FC7-9C61-3D4FE6D1C269}"/>
              </a:ext>
            </a:extLst>
          </p:cNvPr>
          <p:cNvSpPr txBox="1"/>
          <p:nvPr/>
        </p:nvSpPr>
        <p:spPr>
          <a:xfrm>
            <a:off x="3745346" y="4114652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BB61F-5EC5-40E3-8FF6-70F62B40EF9C}"/>
              </a:ext>
            </a:extLst>
          </p:cNvPr>
          <p:cNvSpPr txBox="1"/>
          <p:nvPr/>
        </p:nvSpPr>
        <p:spPr>
          <a:xfrm>
            <a:off x="7533186" y="3324131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DD9C6-9080-4012-B33E-AAFB7AEAA598}"/>
              </a:ext>
            </a:extLst>
          </p:cNvPr>
          <p:cNvSpPr txBox="1"/>
          <p:nvPr/>
        </p:nvSpPr>
        <p:spPr>
          <a:xfrm>
            <a:off x="2714340" y="3599898"/>
            <a:ext cx="665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개발자 행사를 아낌없이 알려드립니다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74FC71-EC07-423A-A0D6-177A57B96CD7}"/>
              </a:ext>
            </a:extLst>
          </p:cNvPr>
          <p:cNvSpPr/>
          <p:nvPr/>
        </p:nvSpPr>
        <p:spPr>
          <a:xfrm>
            <a:off x="8970974" y="3972570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6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13</cp:revision>
  <dcterms:created xsi:type="dcterms:W3CDTF">2020-07-30T13:08:32Z</dcterms:created>
  <dcterms:modified xsi:type="dcterms:W3CDTF">2020-12-12T07:36:22Z</dcterms:modified>
</cp:coreProperties>
</file>