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6" d="100"/>
          <a:sy n="76" d="100"/>
        </p:scale>
        <p:origin x="91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1A948-54DD-4BAB-8F89-8B647250E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D73AC0F-0E6A-4120-90E8-273F2761C0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FFE6CD9-EE48-4C5E-998C-AB27018909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423C42-E642-4967-8B96-0349CAA13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263B5BC-C54F-4B50-A3C9-2DADCF24C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96865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D8C00C9-F1DD-4B46-9384-10A9CC18CC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FFDFF7-BFA3-4779-8CA2-E83016C526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00A6C5F-0AAD-4C85-92D4-E64770B44D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20DC41-FC85-4984-BB3E-F35C9B1EB2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4EFC780-8CE2-443C-9BBE-521B5B80C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3371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091CA91-2793-4327-AF5F-BFD53121DFF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4450A2-9627-4AD9-900C-46646173FC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6E36CD-FF8D-4B71-B66B-7D65DA3C2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C76CD6-3E45-4CF4-A685-979FFC8AC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926D9F9-BFFC-4E12-B221-B0111210F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697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528041-01AD-4BD5-A5A9-6C914EDE7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07A9030-C6AB-4121-8FD0-E014DDBF39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57F8C0-DE27-4ADC-9839-AD461CD7F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5661C8-23D8-49BA-A283-1C16A1AD4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CF891D-3CC1-4745-BC40-EF759499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408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098B9C-3FD8-45B9-9405-6F0E3EE64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F933D9-645B-4527-A121-2661EE17DB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4A5C6BF-EB13-49C6-AEAE-25BCDA087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E12FA50-B4D2-43F4-95E7-CF65B365D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8B8B2C-DA4D-4A09-86AA-5EF028093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9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6A42B5-C030-42E6-88FE-974C6056C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54606FA-6BBF-4510-91CD-D3AB9B8C73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7F394F5-C23A-41DE-AE9A-136D321BCC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DCA0886-70E4-441A-9097-69B699C70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5133F07-7CF6-4D63-8606-A95D203022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A788D6-6DAD-4627-9A2C-6124E6E4F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0229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46651-1FDA-41F1-9A3C-EA5E73B09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54C1B3D-051C-4229-B6A1-7EA5078F25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DF854D0-9CEC-40FE-84AB-A354596FB7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AA8A932-C74B-4184-A371-F29D07C9130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11FDAAF-8EDC-482A-883A-20C87CE08D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F396B3-7245-4BD0-8C11-BDA336232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04B437A-36BC-4853-B1B9-40F48AB73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538673-80FB-4677-9F2B-7A0A4D3350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6644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7FE22F-A634-46C1-A970-3B5416FD2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490CF78-9484-4215-B02B-4292DFCC98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0D3D970-7B1C-43E5-8644-0AC61E9F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A769F5-85BC-4D3C-A5CB-39D4546F8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16371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F969A-F64A-4EC6-8F57-72C3EF1AF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CC79D0-5991-4C7E-8BB8-50DBC89B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8EDF6BC-28FD-433E-91D3-A9267C89F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871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EFFD53-8D8A-4C03-B1AA-29DCB388E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5E773B-811E-47AE-9D99-60EECAFEA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2280629-E3D4-4A58-9E9C-7511DEDAB52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A585E38-21C8-4CA6-990D-7EF90DB18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B4718C-26A6-42BB-8771-52FFB545B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252D244-A65A-4C68-85D0-C2C50B67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323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C5E290-FC3A-473D-9DFA-4BF31BC4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A3B8F5-21C6-49D3-B768-D401250C98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6392F78-1EEB-4FCF-8B17-59D130E4F8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70CDF73-B440-43FC-9C23-DB1E2AF03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9936699-3C23-433A-A6E9-D28290635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CB4DBB-C5A0-4A98-B121-FC7F6D42B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7587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EAB25B2-59B3-4FF8-A9D7-22A6E156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19AB30-3293-4A42-80D2-861F6901F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85376-D1C4-4330-8063-9F5E2E793F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9E23C93-822F-438E-8357-9D0C33F29A77}" type="datetimeFigureOut">
              <a:rPr lang="ko-KR" altLang="en-US" smtClean="0"/>
              <a:t>2020-07-31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4DAF351-4A94-4F80-AAE7-2C49611DDF7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5674E07-6E8C-4768-9CCD-1911B190B7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EA02D0-7BDD-4AFC-B6BF-7DAF70961FD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6307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84AF0230-A8BA-4A84-B4AB-1FE8C8C1EABF}"/>
              </a:ext>
            </a:extLst>
          </p:cNvPr>
          <p:cNvSpPr/>
          <p:nvPr/>
        </p:nvSpPr>
        <p:spPr>
          <a:xfrm>
            <a:off x="5036066" y="2414587"/>
            <a:ext cx="2119865" cy="202882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2846FC-8EB2-4625-9BB0-E714DD435A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7411" y="2532185"/>
            <a:ext cx="1597176" cy="191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44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406DF5EF-C29A-43FD-8446-63FA42B40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775" y="1833562"/>
            <a:ext cx="436245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42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드라마바이블 - Apps on Google Play">
            <a:extLst>
              <a:ext uri="{FF2B5EF4-FFF2-40B4-BE49-F238E27FC236}">
                <a16:creationId xmlns:a16="http://schemas.microsoft.com/office/drawing/2014/main" id="{B131281B-C9BE-4037-BC7D-3E4C560567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3934" y="1938495"/>
            <a:ext cx="1116000" cy="111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20C4CAA-085D-4991-9726-F186168332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0"/>
            <a:ext cx="109728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264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EF162AE9-BF96-452D-9F08-EE3324F5C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2654" y="1098620"/>
            <a:ext cx="66294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네이버 웨일 (@NaverWhale) | Twitter">
            <a:extLst>
              <a:ext uri="{FF2B5EF4-FFF2-40B4-BE49-F238E27FC236}">
                <a16:creationId xmlns:a16="http://schemas.microsoft.com/office/drawing/2014/main" id="{7271F1A6-CA0B-47DA-A1CB-2C7A4301C9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23846" y="1242751"/>
            <a:ext cx="1368250" cy="136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7098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0</Words>
  <Application>Microsoft Office PowerPoint</Application>
  <PresentationFormat>와이드스크린</PresentationFormat>
  <Paragraphs>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</dc:creator>
  <cp:lastModifiedBy>고언약</cp:lastModifiedBy>
  <cp:revision>5</cp:revision>
  <dcterms:created xsi:type="dcterms:W3CDTF">2020-07-30T13:08:32Z</dcterms:created>
  <dcterms:modified xsi:type="dcterms:W3CDTF">2020-07-31T13:06:08Z</dcterms:modified>
</cp:coreProperties>
</file>