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1" r:id="rId9"/>
    <p:sldId id="266" r:id="rId10"/>
    <p:sldId id="265" r:id="rId11"/>
    <p:sldId id="263" r:id="rId12"/>
    <p:sldId id="273" r:id="rId13"/>
    <p:sldId id="274" r:id="rId14"/>
    <p:sldId id="272" r:id="rId15"/>
    <p:sldId id="268" r:id="rId16"/>
    <p:sldId id="269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4C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김다빈, 이상규, 차혜연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17818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실행 화면</a:t>
            </a:r>
            <a:endParaRPr/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1194091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188" y="1194090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942196" cy="660427"/>
            <a:chOff x="0" y="0"/>
            <a:chExt cx="1942195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실행 화면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942195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/>
                <a:t>어플 실행 화면</a:t>
              </a: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2" y="5735932"/>
            <a:ext cx="1354087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735932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529919" y="5735932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684524" y="1380984"/>
            <a:ext cx="2691677" cy="435494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07" y="1194091"/>
            <a:ext cx="2680748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51" y="1194090"/>
            <a:ext cx="2686307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942196" cy="660427"/>
            <a:chOff x="0" y="0"/>
            <a:chExt cx="1942195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실행 화면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942195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/>
                <a:t>어플 실행 화면</a:t>
              </a: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904810" y="6041285"/>
            <a:ext cx="10589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 </a:t>
            </a:r>
            <a:r>
              <a:rPr lang="ko-KR" altLang="en-US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클릭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08" name="TextBox 36"/>
          <p:cNvSpPr txBox="1"/>
          <p:nvPr/>
        </p:nvSpPr>
        <p:spPr>
          <a:xfrm>
            <a:off x="5526330" y="6081813"/>
            <a:ext cx="11439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More </a:t>
            </a:r>
            <a:r>
              <a:rPr lang="ko-KR" altLang="en-US" dirty="0" smtClean="0"/>
              <a:t>클릭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09" name="TextBox 37"/>
          <p:cNvSpPr txBox="1"/>
          <p:nvPr/>
        </p:nvSpPr>
        <p:spPr>
          <a:xfrm>
            <a:off x="9232809" y="6081813"/>
            <a:ext cx="19261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 err="1" smtClean="0"/>
              <a:t>NavigationDrawar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84523" y="1194089"/>
            <a:ext cx="2828207" cy="477872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133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0" y="1236099"/>
            <a:ext cx="2680748" cy="469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34" y="1210549"/>
            <a:ext cx="2686307" cy="474580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942196" cy="660427"/>
            <a:chOff x="0" y="0"/>
            <a:chExt cx="1942195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실행 화면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942195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 dirty="0" err="1"/>
                <a:t>어플</a:t>
              </a:r>
              <a:r>
                <a:rPr lang="ko-KR" altLang="en-US" dirty="0"/>
                <a:t> 실행 화면</a:t>
              </a: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2907728" y="6041285"/>
            <a:ext cx="12128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 err="1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MyFestival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08" name="TextBox 36"/>
          <p:cNvSpPr txBox="1"/>
          <p:nvPr/>
        </p:nvSpPr>
        <p:spPr>
          <a:xfrm>
            <a:off x="7842811" y="6081813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>
                <a:latin typeface="Arial"/>
                <a:cs typeface="Arial"/>
                <a:sym typeface="Arial"/>
              </a:rPr>
              <a:t>로그아웃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42752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6" y="1194091"/>
            <a:ext cx="2714870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51" y="1194090"/>
            <a:ext cx="2706108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942196" cy="660427"/>
            <a:chOff x="0" y="0"/>
            <a:chExt cx="1942195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실행 화면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942195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/>
                <a:t>어플 실행 화면</a:t>
              </a: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387841" y="6084830"/>
            <a:ext cx="20928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지역별 선택 페이지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08" name="TextBox 36"/>
          <p:cNvSpPr txBox="1"/>
          <p:nvPr/>
        </p:nvSpPr>
        <p:spPr>
          <a:xfrm>
            <a:off x="5526330" y="6081813"/>
            <a:ext cx="15542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페이지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09" name="TextBox 37"/>
          <p:cNvSpPr txBox="1"/>
          <p:nvPr/>
        </p:nvSpPr>
        <p:spPr>
          <a:xfrm>
            <a:off x="9529919" y="6081813"/>
            <a:ext cx="132343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클릭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84523" y="1194089"/>
            <a:ext cx="2828207" cy="477872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39036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6" y="168527"/>
            <a:ext cx="5227476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3121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</a:t>
            </a:r>
            <a:r>
              <a:rPr lang="en-US" altLang="ko-KR"/>
              <a:t>4</a:t>
            </a:r>
            <a:endParaRPr/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6" cy="1681343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8"/>
            <a:ext cx="1094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632779" y="3114981"/>
            <a:ext cx="7169667" cy="1277529"/>
            <a:chOff x="-1" y="-1"/>
            <a:chExt cx="7169666" cy="1277526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908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/>
                <a:t>역할 분담</a:t>
              </a:r>
              <a:endParaRPr lang="en-US" altLang="ko-KR"/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제작</a:t>
              </a:r>
              <a:r>
                <a:rPr lang="en-US" altLang="ko-KR"/>
                <a:t> </a:t>
              </a:r>
              <a:r>
                <a:t>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어플 </a:t>
              </a:r>
              <a:r>
                <a:rPr lang="en-US" altLang="ko-KR"/>
                <a:t> </a:t>
              </a:r>
              <a:r>
                <a:t>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34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/>
                <a:t>어플  실행  화면</a:t>
              </a:r>
              <a:endParaRPr lang="en-US" altLang="ko-KR"/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364239" cy="358142"/>
              <a:chOff x="0" y="0"/>
              <a:chExt cx="1364237" cy="35814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546576" cy="369329"/>
              <a:chOff x="0" y="0"/>
              <a:chExt cx="1546574" cy="369327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002</a:t>
                </a:r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1001233" cy="369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제작</a:t>
                </a:r>
                <a:r>
                  <a:rPr lang="en-US" altLang="ko-KR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 </a:t>
                </a:r>
                <a:r>
                  <a:rPr lang="ko-KR" altLang="en-US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과정</a:t>
                </a:r>
                <a:endPara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1528943" cy="369329"/>
              <a:chOff x="0" y="0"/>
              <a:chExt cx="1528943" cy="369327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2" y="0"/>
                <a:ext cx="983601" cy="369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/>
                  <a:t>실행 화면</a:t>
                </a:r>
                <a:endPara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628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r>
                <a:rPr lang="ko-KR" altLang="en-US"/>
                <a:t>이론 및 기술 현황</a:t>
              </a:r>
              <a:endParaRPr lang="en-US" altLang="ko-KR"/>
            </a:p>
            <a:p>
              <a:r>
                <a:rPr lang="ko-KR" altLang="en-US"/>
                <a:t>시행 착오</a:t>
              </a:r>
              <a:endParaRPr/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모서리가 둥근 직사각형 6"/>
          <p:cNvSpPr/>
          <p:nvPr/>
        </p:nvSpPr>
        <p:spPr>
          <a:xfrm rot="2700000">
            <a:off x="176698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330040" y="3915472"/>
            <a:ext cx="2590763" cy="2500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/>
              <a:t>전반적인 프로젝트 기획 및 레이아웃 디자인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인트로</a:t>
            </a:r>
            <a:r>
              <a:rPr lang="ko-KR" altLang="en-US" sz="1500" dirty="0"/>
              <a:t> 기능 구현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드라워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내비게이션</a:t>
            </a:r>
            <a:r>
              <a:rPr lang="ko-KR" altLang="en-US" sz="1500" dirty="0"/>
              <a:t> 레이아웃 구현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마이페이지</a:t>
            </a:r>
            <a:r>
              <a:rPr lang="en-US" altLang="ko-KR" sz="1500" dirty="0"/>
              <a:t>, </a:t>
            </a:r>
            <a:r>
              <a:rPr lang="ko-KR" altLang="en-US" sz="1500" dirty="0"/>
              <a:t>리뷰 등 다양한 정보가 있는 메뉴로 구현 예정</a:t>
            </a:r>
            <a:r>
              <a:rPr lang="en-US" altLang="ko-KR" sz="1500" dirty="0"/>
              <a:t>), </a:t>
            </a:r>
            <a:endParaRPr sz="1500" dirty="0"/>
          </a:p>
        </p:txBody>
      </p:sp>
      <p:sp>
        <p:nvSpPr>
          <p:cNvPr id="140" name="TextBox 21"/>
          <p:cNvSpPr txBox="1"/>
          <p:nvPr/>
        </p:nvSpPr>
        <p:spPr>
          <a:xfrm>
            <a:off x="5034635" y="3754777"/>
            <a:ext cx="2492382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메인액티비티와</a:t>
            </a:r>
            <a:r>
              <a:rPr lang="ko-KR" altLang="en-US" sz="1500" dirty="0"/>
              <a:t> 각 </a:t>
            </a:r>
            <a:r>
              <a:rPr lang="ko-KR" altLang="en-US" sz="1500" dirty="0" err="1"/>
              <a:t>프래그먼트</a:t>
            </a:r>
            <a:r>
              <a:rPr lang="ko-KR" altLang="en-US" sz="1500" dirty="0"/>
              <a:t> 연결</a:t>
            </a:r>
            <a:r>
              <a:rPr lang="en-US" altLang="ko-KR" sz="1500" dirty="0"/>
              <a:t>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홈프래그먼트</a:t>
            </a:r>
            <a:r>
              <a:rPr lang="ko-KR" altLang="en-US" sz="1500" dirty="0"/>
              <a:t> 디자인 및 기능 구현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리사이클러뷰와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레트로핏을</a:t>
            </a:r>
            <a:r>
              <a:rPr lang="ko-KR" altLang="en-US" sz="1500" dirty="0"/>
              <a:t> 이용하여 </a:t>
            </a:r>
            <a:r>
              <a:rPr lang="en-US" altLang="ko-KR" sz="1500" dirty="0"/>
              <a:t>API </a:t>
            </a:r>
            <a:r>
              <a:rPr lang="ko-KR" altLang="en-US" sz="1500" dirty="0"/>
              <a:t>데이터를 </a:t>
            </a:r>
            <a:r>
              <a:rPr lang="ko-KR" altLang="en-US" sz="1500" dirty="0" err="1"/>
              <a:t>카드뷰</a:t>
            </a:r>
            <a:r>
              <a:rPr lang="ko-KR" altLang="en-US" sz="1500" dirty="0"/>
              <a:t> 형식의 리스트로 뿌려줌</a:t>
            </a:r>
            <a:r>
              <a:rPr lang="en-US" altLang="ko-KR" sz="1500" dirty="0"/>
              <a:t>),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로그인액티비티</a:t>
            </a:r>
            <a:r>
              <a:rPr lang="en-US" altLang="ko-KR" sz="1500" dirty="0"/>
              <a:t>(</a:t>
            </a:r>
            <a:r>
              <a:rPr lang="ko-KR" altLang="en-US" sz="1500" dirty="0" err="1"/>
              <a:t>파이어베이스</a:t>
            </a:r>
            <a:r>
              <a:rPr lang="ko-KR" altLang="en-US" sz="1500" dirty="0"/>
              <a:t> 인증 </a:t>
            </a:r>
            <a:r>
              <a:rPr lang="en-US" altLang="ko-KR" sz="1500" dirty="0"/>
              <a:t>– </a:t>
            </a:r>
            <a:r>
              <a:rPr lang="ko-KR" altLang="en-US" sz="1500" dirty="0" err="1"/>
              <a:t>이메일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구글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페이스북</a:t>
            </a:r>
            <a:r>
              <a:rPr lang="en-US" altLang="ko-KR" sz="1500"/>
              <a:t>)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네이버 지도 </a:t>
            </a:r>
            <a:r>
              <a:rPr lang="en-US" altLang="ko-KR" sz="1500"/>
              <a:t>API</a:t>
            </a:r>
            <a:r>
              <a:rPr lang="ko-KR" altLang="en-US" sz="1500"/>
              <a:t>를 이용하여 사용자 위치정보 받아오기</a:t>
            </a:r>
            <a:endParaRPr sz="1500" dirty="0"/>
          </a:p>
        </p:txBody>
      </p:sp>
      <p:sp>
        <p:nvSpPr>
          <p:cNvPr id="141" name="TextBox 22"/>
          <p:cNvSpPr txBox="1"/>
          <p:nvPr/>
        </p:nvSpPr>
        <p:spPr>
          <a:xfrm>
            <a:off x="8739228" y="3861907"/>
            <a:ext cx="2492383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/>
              <a:t>전반적인 프로젝트 기획</a:t>
            </a:r>
            <a:endParaRPr lang="en-US" altLang="ko-KR" sz="1500" dirty="0"/>
          </a:p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커스텀</a:t>
            </a:r>
            <a:r>
              <a:rPr lang="ko-KR" altLang="en-US" sz="1500" dirty="0"/>
              <a:t> 캘린더 디자인 및 기능 구현</a:t>
            </a:r>
            <a:r>
              <a:rPr lang="en-US" altLang="ko-KR" sz="1500" dirty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/>
              <a:t>커스텀</a:t>
            </a:r>
            <a:r>
              <a:rPr lang="ko-KR" altLang="en-US" sz="1500" dirty="0"/>
              <a:t> 캘린더와 </a:t>
            </a:r>
            <a:r>
              <a:rPr lang="ko-KR" altLang="en-US" sz="1500" dirty="0" err="1"/>
              <a:t>파이어베이스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파이어스토어를</a:t>
            </a:r>
            <a:r>
              <a:rPr lang="ko-KR" altLang="en-US" sz="1500" dirty="0"/>
              <a:t> 연동하여 데이터 저장 및 불러오기 </a:t>
            </a:r>
            <a:r>
              <a:rPr lang="ko-KR" altLang="en-US" sz="1500"/>
              <a:t>기능 구현</a:t>
            </a:r>
            <a:r>
              <a:rPr lang="en-US" altLang="ko-KR" sz="1500" dirty="0"/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299393" cy="660427"/>
            <a:chOff x="0" y="0"/>
            <a:chExt cx="1299392" cy="660425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/>
                <a:t>001 </a:t>
              </a:r>
              <a:r>
                <a:rPr dirty="0"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299392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/>
                <a:t>역할 분담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974580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김다빈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7" name="모서리가 둥근 직사각형 6"/>
          <p:cNvSpPr/>
          <p:nvPr/>
        </p:nvSpPr>
        <p:spPr>
          <a:xfrm rot="2700000">
            <a:off x="5495989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모서리가 둥근 직사각형 6"/>
          <p:cNvSpPr/>
          <p:nvPr/>
        </p:nvSpPr>
        <p:spPr>
          <a:xfrm rot="2700000">
            <a:off x="922499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extBox 10"/>
          <p:cNvSpPr txBox="1"/>
          <p:nvPr/>
        </p:nvSpPr>
        <p:spPr>
          <a:xfrm>
            <a:off x="5703586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이상규</a:t>
            </a: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9426179" y="2527757"/>
            <a:ext cx="79765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차혜연</a:t>
            </a:r>
            <a:r>
              <a:rPr lang="en-US" altLang="ko-KR"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193374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1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rPr sz="1400"/>
              <a:t> </a:t>
            </a: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rPr sz="1400"/>
              <a:t>, </a:t>
            </a: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rPr sz="1400"/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rPr sz="1400"/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rPr sz="1400"/>
              <a:t> </a:t>
            </a:r>
            <a:r>
              <a:rPr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rPr sz="1400"/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extBox 23"/>
          <p:cNvSpPr txBox="1"/>
          <p:nvPr/>
        </p:nvSpPr>
        <p:spPr>
          <a:xfrm>
            <a:off x="6354440" y="1075549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54" name="TextBox 24"/>
          <p:cNvSpPr txBox="1"/>
          <p:nvPr/>
        </p:nvSpPr>
        <p:spPr>
          <a:xfrm>
            <a:off x="6364637" y="2221813"/>
            <a:ext cx="5296320" cy="393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벚꽃축제나 불꽃축제 빙어낚시 등 다양한 축제를 좋아하는데 축제에 관한 정보를 하나하나 찾아 봐야하는 것이 불편해서 기획하게 되었다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본 어플리케이션은 공공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를 통해 얻은 신뢰도 높은 지역별 축제정보를 제공하는 플렛폼으로 사용자가 원하는 정보를 지역 혹은 계절과 같은 카테고리 별로 알기 쉽게 제공한다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축제를 즐기고 싶은 사람들은 인터넷 검색이 아닌 앱을 실행시키는 것 만으로 축제정보를 얻을 수 있기 때문에 불편함을 해소하고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,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더불어 지역 축제 활성화 또한 기여 할 것으로 예상된다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</a:t>
            </a:r>
            <a:endParaRPr sz="1400"/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6"/>
            <a:ext cx="1481112" cy="69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AFA31B-AC21-440A-A2DC-1ADB0B04E665}"/>
              </a:ext>
            </a:extLst>
          </p:cNvPr>
          <p:cNvSpPr txBox="1"/>
          <p:nvPr/>
        </p:nvSpPr>
        <p:spPr>
          <a:xfrm>
            <a:off x="6354440" y="1699178"/>
            <a:ext cx="55008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가제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이제는 웃는거야 스마일어게인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엄정화의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Festival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中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lang="ko-KR" altLang="en-US" sz="16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44646" y="1186269"/>
            <a:ext cx="3257115" cy="50915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7818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제작</a:t>
            </a:r>
            <a:r>
              <a:rPr lang="en-US" altLang="ko-KR"/>
              <a:t> </a:t>
            </a:r>
            <a:r>
              <a:rPr lang="ko-KR" altLang="en-US"/>
              <a:t>과정</a:t>
            </a:r>
            <a:endParaRPr/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extBox 7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grpSp>
        <p:nvGrpSpPr>
          <p:cNvPr id="170" name="그룹 8"/>
          <p:cNvGrpSpPr/>
          <p:nvPr/>
        </p:nvGrpSpPr>
        <p:grpSpPr>
          <a:xfrm>
            <a:off x="1188881" y="351818"/>
            <a:ext cx="2365389" cy="660427"/>
            <a:chOff x="0" y="0"/>
            <a:chExt cx="2365388" cy="660425"/>
          </a:xfrm>
        </p:grpSpPr>
        <p:sp>
          <p:nvSpPr>
            <p:cNvPr id="168" name="TextBox 9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sym typeface="나눔스퀘어라운드 Regular"/>
                </a:rPr>
                <a:t>제작 과정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69" name="TextBox 10"/>
            <p:cNvSpPr txBox="1"/>
            <p:nvPr/>
          </p:nvSpPr>
          <p:spPr>
            <a:xfrm>
              <a:off x="0" y="229541"/>
              <a:ext cx="2365388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이론 및 기술 현황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grpSp>
        <p:nvGrpSpPr>
          <p:cNvPr id="174" name="그룹 15"/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171" name="타원 1"/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타원 5"/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타원 11"/>
            <p:cNvSpPr/>
            <p:nvPr/>
          </p:nvSpPr>
          <p:spPr>
            <a:xfrm>
              <a:off x="1092035" y="1514476"/>
              <a:ext cx="2809875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80" name="그룹 20"/>
          <p:cNvGrpSpPr/>
          <p:nvPr/>
        </p:nvGrpSpPr>
        <p:grpSpPr>
          <a:xfrm>
            <a:off x="468636" y="2185804"/>
            <a:ext cx="2318903" cy="1203545"/>
            <a:chOff x="0" y="0"/>
            <a:chExt cx="2318901" cy="1203544"/>
          </a:xfrm>
        </p:grpSpPr>
        <p:sp>
          <p:nvSpPr>
            <p:cNvPr id="178" name="TextBox 21"/>
            <p:cNvSpPr txBox="1"/>
            <p:nvPr/>
          </p:nvSpPr>
          <p:spPr>
            <a:xfrm>
              <a:off x="0" y="0"/>
              <a:ext cx="231890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lang="ko-KR" altLang="en-US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전국 축제 정보</a:t>
              </a:r>
              <a:r>
                <a:rPr lang="en-US" altLang="ko-KR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API</a:t>
              </a:r>
              <a:endParaRPr b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79" name="TextBox 22"/>
            <p:cNvSpPr txBox="1"/>
            <p:nvPr/>
          </p:nvSpPr>
          <p:spPr>
            <a:xfrm>
              <a:off x="8417" y="372550"/>
              <a:ext cx="1948404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TourAPI</a:t>
              </a: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이용하여 전국의 축제 정보 받아오기</a:t>
              </a:r>
            </a:p>
          </p:txBody>
        </p:sp>
      </p:grpSp>
      <p:grpSp>
        <p:nvGrpSpPr>
          <p:cNvPr id="183" name="그룹 23"/>
          <p:cNvGrpSpPr/>
          <p:nvPr/>
        </p:nvGrpSpPr>
        <p:grpSpPr>
          <a:xfrm>
            <a:off x="1520545" y="4828190"/>
            <a:ext cx="2194832" cy="957322"/>
            <a:chOff x="0" y="0"/>
            <a:chExt cx="2194831" cy="957320"/>
          </a:xfrm>
        </p:grpSpPr>
        <p:sp>
          <p:nvSpPr>
            <p:cNvPr id="181" name="TextBox 24"/>
            <p:cNvSpPr txBox="1"/>
            <p:nvPr/>
          </p:nvSpPr>
          <p:spPr>
            <a:xfrm>
              <a:off x="0" y="0"/>
              <a:ext cx="2173028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b="1"/>
                <a:t>Firebase DB </a:t>
              </a:r>
              <a:r>
                <a:rPr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82" name="TextBox 25"/>
            <p:cNvSpPr txBox="1"/>
            <p:nvPr/>
          </p:nvSpPr>
          <p:spPr>
            <a:xfrm>
              <a:off x="8416" y="372548"/>
              <a:ext cx="2186415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/>
                <a:t>Firebase</a:t>
              </a:r>
              <a:r>
                <a:rPr lang="ko-KR" altLang="en-US" sz="1600"/>
                <a:t>를 이용한</a:t>
              </a:r>
              <a:endParaRPr lang="en-US" altLang="ko-KR" sz="1600"/>
            </a:p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/>
                <a:t>사용자 </a:t>
              </a:r>
              <a:r>
                <a:rPr lang="en-US" altLang="ko-KR" sz="1600"/>
                <a:t>DB </a:t>
              </a:r>
              <a:r>
                <a:rPr lang="ko-KR" altLang="en-US" sz="1600"/>
                <a:t>구현</a:t>
              </a:r>
              <a:endParaRPr sz="1600"/>
            </a:p>
          </p:txBody>
        </p:sp>
      </p:grpSp>
      <p:sp>
        <p:nvSpPr>
          <p:cNvPr id="184" name="직선 연결선 28"/>
          <p:cNvSpPr/>
          <p:nvPr/>
        </p:nvSpPr>
        <p:spPr>
          <a:xfrm>
            <a:off x="2818763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직선 연결선 29"/>
          <p:cNvSpPr/>
          <p:nvPr/>
        </p:nvSpPr>
        <p:spPr>
          <a:xfrm>
            <a:off x="3856988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직선 연결선 30"/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25" name="그룹 12">
            <a:extLst>
              <a:ext uri="{FF2B5EF4-FFF2-40B4-BE49-F238E27FC236}">
                <a16:creationId xmlns:a16="http://schemas.microsoft.com/office/drawing/2014/main" xmlns="" id="{76F7A0C2-3375-437F-A32B-C124435EF741}"/>
              </a:ext>
            </a:extLst>
          </p:cNvPr>
          <p:cNvGrpSpPr/>
          <p:nvPr/>
        </p:nvGrpSpPr>
        <p:grpSpPr>
          <a:xfrm>
            <a:off x="8929005" y="2898964"/>
            <a:ext cx="2464775" cy="1570585"/>
            <a:chOff x="0" y="0"/>
            <a:chExt cx="2464774" cy="1570584"/>
          </a:xfrm>
        </p:grpSpPr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xmlns="" id="{B7D25B5F-6C85-448E-82B5-C7FA6FB11311}"/>
                </a:ext>
              </a:extLst>
            </p:cNvPr>
            <p:cNvSpPr txBox="1"/>
            <p:nvPr/>
          </p:nvSpPr>
          <p:spPr>
            <a:xfrm>
              <a:off x="0" y="0"/>
              <a:ext cx="2464774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 위치 분류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7" name="TextBox 14">
              <a:extLst>
                <a:ext uri="{FF2B5EF4-FFF2-40B4-BE49-F238E27FC236}">
                  <a16:creationId xmlns:a16="http://schemas.microsoft.com/office/drawing/2014/main" xmlns="" id="{C8A23E48-8A13-483D-AF19-963409A3F82C}"/>
                </a:ext>
              </a:extLst>
            </p:cNvPr>
            <p:cNvSpPr txBox="1"/>
            <p:nvPr/>
          </p:nvSpPr>
          <p:spPr>
            <a:xfrm>
              <a:off x="1" y="493369"/>
              <a:ext cx="2362993" cy="1077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지역별로 축제 위치를 </a:t>
              </a:r>
              <a:endParaRPr lang="en-US" altLang="ko-KR"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분류하여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사용자가 축제 정보를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찾기 쉽도록 구현</a:t>
              </a:r>
              <a:endParaRPr sz="1600"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139871" y="1012245"/>
            <a:ext cx="2868190" cy="2868191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TextBox 20"/>
          <p:cNvSpPr txBox="1"/>
          <p:nvPr/>
        </p:nvSpPr>
        <p:spPr>
          <a:xfrm>
            <a:off x="776285" y="1763010"/>
            <a:ext cx="1587933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 </a:t>
            </a: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rPr>
                <a:solidFill>
                  <a:schemeClr val="bg2"/>
                </a:solidFill>
              </a:rPr>
              <a:t>  </a:t>
            </a:r>
            <a:endParaRPr lang="en-US" altLang="ko-KR">
              <a:solidFill>
                <a:schemeClr val="bg2"/>
              </a:solidFill>
            </a:endParaRP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처음 사용하려던</a:t>
            </a:r>
            <a:endParaRPr lang="en-US" altLang="ko-KR">
              <a:solidFill>
                <a:schemeClr val="bg2"/>
              </a:solidFill>
            </a:endParaRP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rPr 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</a:t>
            </a: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의 오류로 인한</a:t>
            </a:r>
            <a:endParaRPr lang="en-US" altLang="ko-KR"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grpSp>
        <p:nvGrpSpPr>
          <p:cNvPr id="22" name="그룹 8">
            <a:extLst>
              <a:ext uri="{FF2B5EF4-FFF2-40B4-BE49-F238E27FC236}">
                <a16:creationId xmlns:a16="http://schemas.microsoft.com/office/drawing/2014/main" xmlns="" id="{DDEE8154-CBDE-4D19-964B-88BC21B7278D}"/>
              </a:ext>
            </a:extLst>
          </p:cNvPr>
          <p:cNvGrpSpPr/>
          <p:nvPr/>
        </p:nvGrpSpPr>
        <p:grpSpPr>
          <a:xfrm>
            <a:off x="1188881" y="351818"/>
            <a:ext cx="1320231" cy="660427"/>
            <a:chOff x="0" y="0"/>
            <a:chExt cx="1320231" cy="660425"/>
          </a:xfrm>
        </p:grpSpPr>
        <p:sp>
          <p:nvSpPr>
            <p:cNvPr id="23" name="TextBox 9">
              <a:extLst>
                <a:ext uri="{FF2B5EF4-FFF2-40B4-BE49-F238E27FC236}">
                  <a16:creationId xmlns:a16="http://schemas.microsoft.com/office/drawing/2014/main" xmlns="" id="{84D1D126-DFDD-4B45-B5DE-4A12580606B1}"/>
                </a:ext>
              </a:extLst>
            </p:cNvPr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sym typeface="나눔스퀘어라운드 Regular"/>
                </a:rPr>
                <a:t>제작 과정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xmlns="" id="{24B88C83-70B4-4111-82EC-3B19CE421C62}"/>
                </a:ext>
              </a:extLst>
            </p:cNvPr>
            <p:cNvSpPr txBox="1"/>
            <p:nvPr/>
          </p:nvSpPr>
          <p:spPr>
            <a:xfrm>
              <a:off x="0" y="229541"/>
              <a:ext cx="1320231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시행 착오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xmlns="" id="{93A1214B-71F3-4BF6-BFF8-738A89681EAF}"/>
              </a:ext>
            </a:extLst>
          </p:cNvPr>
          <p:cNvSpPr/>
          <p:nvPr/>
        </p:nvSpPr>
        <p:spPr>
          <a:xfrm>
            <a:off x="1887907" y="1185686"/>
            <a:ext cx="3731672" cy="2547792"/>
          </a:xfrm>
          <a:prstGeom prst="chevron">
            <a:avLst/>
          </a:prstGeom>
          <a:solidFill>
            <a:srgbClr val="F4CFD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xmlns="" id="{BEA500CF-B262-4314-AE49-0A409AB3F96E}"/>
              </a:ext>
            </a:extLst>
          </p:cNvPr>
          <p:cNvSpPr/>
          <p:nvPr/>
        </p:nvSpPr>
        <p:spPr>
          <a:xfrm>
            <a:off x="4960406" y="4011184"/>
            <a:ext cx="3852853" cy="2547792"/>
          </a:xfrm>
          <a:prstGeom prst="chevron">
            <a:avLst/>
          </a:prstGeom>
          <a:solidFill>
            <a:srgbClr val="FBFBFB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B2C441-4CA4-49D1-8DBC-C13A490AC952}"/>
              </a:ext>
            </a:extLst>
          </p:cNvPr>
          <p:cNvSpPr txBox="1"/>
          <p:nvPr/>
        </p:nvSpPr>
        <p:spPr>
          <a:xfrm>
            <a:off x="3212371" y="1873954"/>
            <a:ext cx="219547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PredictHQ</a:t>
            </a:r>
            <a:r>
              <a:rPr lang="ko-KR" altLang="en-US">
                <a:solidFill>
                  <a:schemeClr val="bg2"/>
                </a:solidFill>
              </a:rPr>
              <a:t>의 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한국 지역 축제 정보 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en-US" altLang="ko-KR">
                <a:solidFill>
                  <a:schemeClr val="bg2"/>
                </a:solidFill>
              </a:rPr>
              <a:t>API</a:t>
            </a:r>
            <a:r>
              <a:rPr lang="ko-KR" altLang="en-US">
                <a:solidFill>
                  <a:schemeClr val="bg2"/>
                </a:solidFill>
              </a:rPr>
              <a:t>를 발견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해당 </a:t>
            </a:r>
            <a:r>
              <a:rPr lang="en-US" altLang="ko-KR">
                <a:solidFill>
                  <a:schemeClr val="bg2"/>
                </a:solidFill>
              </a:rPr>
              <a:t>API</a:t>
            </a:r>
            <a:r>
              <a:rPr lang="ko-KR" altLang="en-US">
                <a:solidFill>
                  <a:schemeClr val="bg2"/>
                </a:solidFill>
              </a:rPr>
              <a:t>로 수정</a:t>
            </a:r>
            <a:r>
              <a:rPr lang="en-US" altLang="ko-KR">
                <a:solidFill>
                  <a:schemeClr val="bg2"/>
                </a:solidFill>
              </a:rPr>
              <a:t> 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30" name="다이아몬드 22">
            <a:extLst>
              <a:ext uri="{FF2B5EF4-FFF2-40B4-BE49-F238E27FC236}">
                <a16:creationId xmlns:a16="http://schemas.microsoft.com/office/drawing/2014/main" xmlns="" id="{45A060B8-B9DE-417D-BD84-5ABF58A038CF}"/>
              </a:ext>
            </a:extLst>
          </p:cNvPr>
          <p:cNvSpPr/>
          <p:nvPr/>
        </p:nvSpPr>
        <p:spPr>
          <a:xfrm>
            <a:off x="3212371" y="3837743"/>
            <a:ext cx="2868190" cy="2868191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xmlns="" id="{A2787C4A-F488-4B05-B31E-579F49BBD0E5}"/>
              </a:ext>
            </a:extLst>
          </p:cNvPr>
          <p:cNvSpPr txBox="1"/>
          <p:nvPr/>
        </p:nvSpPr>
        <p:spPr>
          <a:xfrm>
            <a:off x="3837116" y="4435766"/>
            <a:ext cx="1628008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noSQL </a:t>
            </a: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기반</a:t>
            </a:r>
            <a:endParaRPr lang="en-US" altLang="ko-KR"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데이터 모델링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  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처음 사용해보는 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데이터 모델링이라 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효율적인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데이터 모델링의 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어려움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4" name="다이아몬드 22">
            <a:extLst>
              <a:ext uri="{FF2B5EF4-FFF2-40B4-BE49-F238E27FC236}">
                <a16:creationId xmlns:a16="http://schemas.microsoft.com/office/drawing/2014/main" xmlns="" id="{68F85ED5-6BEA-4167-8A68-95CF1A4C2350}"/>
              </a:ext>
            </a:extLst>
          </p:cNvPr>
          <p:cNvSpPr/>
          <p:nvPr/>
        </p:nvSpPr>
        <p:spPr>
          <a:xfrm>
            <a:off x="5814580" y="1012245"/>
            <a:ext cx="2868190" cy="2868191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xmlns="" id="{325B37FC-90BE-4844-AEB1-2F057DF9A987}"/>
              </a:ext>
            </a:extLst>
          </p:cNvPr>
          <p:cNvSpPr txBox="1"/>
          <p:nvPr/>
        </p:nvSpPr>
        <p:spPr>
          <a:xfrm>
            <a:off x="6349557" y="1634618"/>
            <a:ext cx="1807544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리뷰페이지</a:t>
            </a:r>
            <a:endParaRPr lang="en-US" altLang="ko-KR"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>
                <a:solidFill>
                  <a:schemeClr val="bg2"/>
                </a:solidFill>
              </a:rPr>
              <a:t>  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기능 구현의 문제로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어플의 처음 방향과는</a:t>
            </a:r>
            <a:endParaRPr lang="en-US" altLang="ko-KR">
              <a:solidFill>
                <a:schemeClr val="bg2"/>
              </a:solidFill>
            </a:endParaRP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ko-KR" altLang="en-US">
                <a:solidFill>
                  <a:schemeClr val="bg2"/>
                </a:solidFill>
              </a:rPr>
              <a:t>다르게 페이지 수정</a:t>
            </a:r>
            <a:endParaRPr>
              <a:solidFill>
                <a:schemeClr val="bg2"/>
              </a:solidFill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xmlns="" id="{1CAB094A-6B9C-4414-85CB-6C90D6CBE76F}"/>
              </a:ext>
            </a:extLst>
          </p:cNvPr>
          <p:cNvSpPr/>
          <p:nvPr/>
        </p:nvSpPr>
        <p:spPr>
          <a:xfrm>
            <a:off x="7562616" y="1185686"/>
            <a:ext cx="4052210" cy="2547792"/>
          </a:xfrm>
          <a:prstGeom prst="chevron">
            <a:avLst/>
          </a:prstGeom>
          <a:solidFill>
            <a:srgbClr val="F4CFD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B8D41C4-144F-4D80-A3A4-13B6BED9BA6E}"/>
              </a:ext>
            </a:extLst>
          </p:cNvPr>
          <p:cNvSpPr txBox="1"/>
          <p:nvPr/>
        </p:nvSpPr>
        <p:spPr>
          <a:xfrm>
            <a:off x="8897348" y="1425156"/>
            <a:ext cx="200311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ko-KR" altLang="en-US">
                <a:solidFill>
                  <a:schemeClr val="bg2"/>
                </a:solidFill>
              </a:rPr>
              <a:t>리뷰 페이지 </a:t>
            </a:r>
            <a:r>
              <a:rPr lang="en-US" altLang="ko-KR">
                <a:solidFill>
                  <a:schemeClr val="bg2"/>
                </a:solidFill>
              </a:rPr>
              <a:t>&gt;&gt; </a:t>
            </a:r>
          </a:p>
          <a:p>
            <a:r>
              <a:rPr lang="ko-KR" altLang="en-US">
                <a:solidFill>
                  <a:schemeClr val="bg2"/>
                </a:solidFill>
              </a:rPr>
              <a:t>위치 기반 분류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페이지로변경</a:t>
            </a:r>
            <a:r>
              <a:rPr lang="en-US" altLang="ko-KR">
                <a:solidFill>
                  <a:schemeClr val="bg2"/>
                </a:solidFill>
              </a:rPr>
              <a:t>.</a:t>
            </a:r>
          </a:p>
          <a:p>
            <a:r>
              <a:rPr lang="ko-KR" altLang="en-US">
                <a:solidFill>
                  <a:schemeClr val="bg2"/>
                </a:solidFill>
              </a:rPr>
              <a:t>각 지역 별로 축제 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정보 분류해서 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보여주는 페이지로</a:t>
            </a:r>
            <a:endParaRPr lang="en-US" altLang="ko-KR">
              <a:solidFill>
                <a:schemeClr val="bg2"/>
              </a:solidFill>
            </a:endParaRPr>
          </a:p>
          <a:p>
            <a:r>
              <a:rPr lang="ko-KR" altLang="en-US">
                <a:solidFill>
                  <a:schemeClr val="bg2"/>
                </a:solidFill>
              </a:rPr>
              <a:t>수정</a:t>
            </a:r>
            <a:endParaRPr lang="en-US" altLang="ko-KR">
              <a:solidFill>
                <a:schemeClr val="bg2"/>
              </a:solidFill>
            </a:endParaRPr>
          </a:p>
          <a:p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398B4AE-16C1-4464-A43C-F82FCB77AC45}"/>
              </a:ext>
            </a:extLst>
          </p:cNvPr>
          <p:cNvSpPr txBox="1"/>
          <p:nvPr/>
        </p:nvSpPr>
        <p:spPr>
          <a:xfrm>
            <a:off x="6348050" y="4748986"/>
            <a:ext cx="206723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fontAlgn="base"/>
            <a:r>
              <a:rPr lang="ko-KR" altLang="en-US"/>
              <a:t>경험을 바탕으로 </a:t>
            </a:r>
            <a:endParaRPr lang="en-US" altLang="ko-KR"/>
          </a:p>
          <a:p>
            <a:pPr fontAlgn="base"/>
            <a:r>
              <a:rPr lang="ko-KR" altLang="en-US"/>
              <a:t>더 효율적인 </a:t>
            </a:r>
            <a:endParaRPr lang="en-US" altLang="ko-KR"/>
          </a:p>
          <a:p>
            <a:pPr fontAlgn="base"/>
            <a:r>
              <a:rPr lang="ko-KR" altLang="en-US"/>
              <a:t>데이터 모델링 기대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620</Words>
  <Application>Microsoft Office PowerPoint</Application>
  <PresentationFormat>와이드스크린</PresentationFormat>
  <Paragraphs>157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CJK KR Thin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22</cp:revision>
  <dcterms:modified xsi:type="dcterms:W3CDTF">2019-06-19T02:14:54Z</dcterms:modified>
</cp:coreProperties>
</file>