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 b="def" i="def"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 b="def" i="def"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1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4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300" sz="72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b="1" spc="-300" sz="72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b="1" spc="-300" sz="72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300" sz="72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b="1" spc="-300" sz="72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b="1" spc="-300" sz="72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600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</a:t>
            </a:r>
            <a:r>
              <a:t>, </a:t>
            </a:r>
            <a:r>
              <a:t>이상규</a:t>
            </a:r>
            <a:r>
              <a:t>,</a:t>
            </a:r>
            <a:r>
              <a:t> 차혜연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추후개발</a:t>
            </a:r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219325" y="19615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다이아몬드 23"/>
          <p:cNvSpPr/>
          <p:nvPr/>
        </p:nvSpPr>
        <p:spPr>
          <a:xfrm>
            <a:off x="6123494" y="3274507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다이아몬드 24"/>
          <p:cNvSpPr/>
          <p:nvPr/>
        </p:nvSpPr>
        <p:spPr>
          <a:xfrm>
            <a:off x="4822104" y="1973117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다이아몬드 25"/>
          <p:cNvSpPr/>
          <p:nvPr/>
        </p:nvSpPr>
        <p:spPr>
          <a:xfrm>
            <a:off x="3520714" y="3265342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다이아몬드 16"/>
          <p:cNvSpPr/>
          <p:nvPr/>
        </p:nvSpPr>
        <p:spPr>
          <a:xfrm>
            <a:off x="7424884" y="1973117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TextBox 17"/>
          <p:cNvSpPr txBox="1"/>
          <p:nvPr/>
        </p:nvSpPr>
        <p:spPr>
          <a:xfrm>
            <a:off x="5289196" y="2963522"/>
            <a:ext cx="155182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리뷰프레그먼트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상세계획</a:t>
            </a:r>
          </a:p>
        </p:txBody>
      </p:sp>
      <p:sp>
        <p:nvSpPr>
          <p:cNvPr id="238" name="TextBox 18"/>
          <p:cNvSpPr txBox="1"/>
          <p:nvPr/>
        </p:nvSpPr>
        <p:spPr>
          <a:xfrm>
            <a:off x="6720344" y="4210053"/>
            <a:ext cx="1354088" cy="69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이미지 추가</a:t>
            </a:r>
          </a:p>
        </p:txBody>
      </p:sp>
      <p:sp>
        <p:nvSpPr>
          <p:cNvPr id="239" name="TextBox 19"/>
          <p:cNvSpPr txBox="1"/>
          <p:nvPr/>
        </p:nvSpPr>
        <p:spPr>
          <a:xfrm>
            <a:off x="7796624" y="2951750"/>
            <a:ext cx="1804309" cy="7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Like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버튼 추가 후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캘린더뷰로 저장</a:t>
            </a:r>
          </a:p>
        </p:txBody>
      </p:sp>
      <p:sp>
        <p:nvSpPr>
          <p:cNvPr id="240" name="TextBox 20"/>
          <p:cNvSpPr txBox="1"/>
          <p:nvPr/>
        </p:nvSpPr>
        <p:spPr>
          <a:xfrm>
            <a:off x="2681173" y="2761214"/>
            <a:ext cx="1615339" cy="1733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레이아웃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컨텐츠 추가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마이페이지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내리뷰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1" name="TextBox 21"/>
          <p:cNvSpPr txBox="1"/>
          <p:nvPr/>
        </p:nvSpPr>
        <p:spPr>
          <a:xfrm>
            <a:off x="3901022" y="4077475"/>
            <a:ext cx="1749565" cy="63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이벤트리스너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구상</a:t>
            </a: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추후목표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50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5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53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54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수정사항</a:t>
              </a:r>
            </a:p>
          </p:txBody>
        </p:sp>
      </p:grpSp>
      <p:sp>
        <p:nvSpPr>
          <p:cNvPr id="256" name="직선 연결선 1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TextBox 13"/>
          <p:cNvSpPr txBox="1"/>
          <p:nvPr/>
        </p:nvSpPr>
        <p:spPr>
          <a:xfrm>
            <a:off x="6381113" y="2366932"/>
            <a:ext cx="159759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200">
                <a:solidFill>
                  <a:srgbClr val="5D5B5B"/>
                </a:solidFill>
              </a:defRPr>
            </a:pPr>
            <a:r>
              <a:t>API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</a:p>
        </p:txBody>
      </p:sp>
      <p:sp>
        <p:nvSpPr>
          <p:cNvPr id="258" name="TextBox 16"/>
          <p:cNvSpPr txBox="1"/>
          <p:nvPr/>
        </p:nvSpPr>
        <p:spPr>
          <a:xfrm>
            <a:off x="6381113" y="3212756"/>
            <a:ext cx="4178536" cy="55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원래 사용하려던 공공데이터 포털의</a:t>
            </a:r>
            <a:r>
              <a:t> </a:t>
            </a:r>
            <a:r>
              <a:t>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가 사용하기 어려울 것 같아 사설 </a:t>
            </a:r>
            <a:r>
              <a:t>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 </a:t>
            </a:r>
            <a:r>
              <a:t>‘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세계 축제 정보 </a:t>
            </a:r>
            <a:r>
              <a:t>API’(PredictHQ)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 수정</a:t>
            </a:r>
          </a:p>
        </p:txBody>
      </p:sp>
      <p:pic>
        <p:nvPicPr>
          <p:cNvPr id="259" name="predicthqlogo.png" descr="predicthq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00" y="1947641"/>
            <a:ext cx="1866019" cy="2066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redicthqtext.png" descr="predicthqte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003" y="3994998"/>
            <a:ext cx="3330813" cy="1295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4130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4130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005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1000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1000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D5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632780" y="3114982"/>
            <a:ext cx="7169665" cy="1071751"/>
            <a:chOff x="0" y="0"/>
            <a:chExt cx="7169664" cy="1071749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27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제작배경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어플 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678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추후 목표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수정 사항</a:t>
              </a:r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364239" cy="358142"/>
              <a:chOff x="0" y="0"/>
              <a:chExt cx="1364237" cy="35814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364239" cy="358142"/>
              <a:chOff x="0" y="0"/>
              <a:chExt cx="1364237" cy="35814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제작현황</a:t>
                </a: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408701" cy="426734"/>
              <a:chOff x="0" y="0"/>
              <a:chExt cx="1408700" cy="426732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863359" cy="426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추후 개발</a:t>
                </a: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346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pPr/>
              <a:r>
                <a:t>제작 현황</a:t>
              </a:r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624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t>,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61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62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Step3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23"/>
          <p:cNvSpPr txBox="1"/>
          <p:nvPr/>
        </p:nvSpPr>
        <p:spPr>
          <a:xfrm>
            <a:off x="6364637" y="1898158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6364637" y="2847756"/>
            <a:ext cx="4178535" cy="2802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우리 나라에는 여러 가지 각종 지역 축제 들이 존재하는데 이를 모아 놓은 어플이 없어 한 군데에서 보려 하여도 보기 어려웠다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또한 해당 축제가 어떤 축제인지 다양한 정보들을 얻기 어려웠고 사용자 리뷰를 찾아보기도 어려웠다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이 모든 것을 한 군데에 모아 놓은 어플을 제작 해야겠다는 필요성을 느껴 어플을 제작 하게 되었다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현재 있는 어플은 서울시 놀거리 정보 제공 어플로 축제 뿐만 아니라 여러 가지 놀거리에 대한 정보를 제공해주는 어플이 있다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그러나 서울에 국한되어 있을 뿐만 아니라 자세한 정보가 없고 거의 대부분이 광고로 이루어져 있어 신뢰성도 떨어진다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 어플의 장점과 단점을 보완하여 축제 정보 제공 어플을 만들 예정이다</a:t>
            </a:r>
            <a:r>
              <a:t>.</a:t>
            </a:r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pPr/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pic>
        <p:nvPicPr>
          <p:cNvPr id="163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99" y="1342666"/>
            <a:ext cx="3097234" cy="477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70" name="그룹 8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68" name="TextBox 9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grpSp>
        <p:nvGrpSpPr>
          <p:cNvPr id="174" name="그룹 15"/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171" name="타원 1"/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타원 5"/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타원 11"/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7" name="그룹 12"/>
          <p:cNvGrpSpPr/>
          <p:nvPr/>
        </p:nvGrpSpPr>
        <p:grpSpPr>
          <a:xfrm>
            <a:off x="8910152" y="3023885"/>
            <a:ext cx="2362994" cy="935276"/>
            <a:chOff x="0" y="0"/>
            <a:chExt cx="2362993" cy="935275"/>
          </a:xfrm>
        </p:grpSpPr>
        <p:sp>
          <p:nvSpPr>
            <p:cNvPr id="175" name="TextBox 13"/>
            <p:cNvSpPr txBox="1"/>
            <p:nvPr/>
          </p:nvSpPr>
          <p:spPr>
            <a:xfrm>
              <a:off x="0" y="0"/>
              <a:ext cx="1507084" cy="521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400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사용자 편의</a:t>
              </a:r>
            </a:p>
          </p:txBody>
        </p:sp>
        <p:sp>
          <p:nvSpPr>
            <p:cNvPr id="176" name="TextBox 14"/>
            <p:cNvSpPr txBox="1"/>
            <p:nvPr/>
          </p:nvSpPr>
          <p:spPr>
            <a:xfrm>
              <a:off x="1" y="493369"/>
              <a:ext cx="2362993" cy="441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검색 기능과 정렬 기능을 통해 사용자 편의 기능을 넣을 것이다</a:t>
              </a:r>
              <a:r>
                <a:t>.</a:t>
              </a:r>
            </a:p>
          </p:txBody>
        </p:sp>
      </p:grpSp>
      <p:grpSp>
        <p:nvGrpSpPr>
          <p:cNvPr id="180" name="그룹 20"/>
          <p:cNvGrpSpPr/>
          <p:nvPr/>
        </p:nvGrpSpPr>
        <p:grpSpPr>
          <a:xfrm>
            <a:off x="749440" y="2401279"/>
            <a:ext cx="1956822" cy="1534673"/>
            <a:chOff x="0" y="0"/>
            <a:chExt cx="1956820" cy="1534672"/>
          </a:xfrm>
        </p:grpSpPr>
        <p:sp>
          <p:nvSpPr>
            <p:cNvPr id="178" name="TextBox 21"/>
            <p:cNvSpPr txBox="1"/>
            <p:nvPr/>
          </p:nvSpPr>
          <p:spPr>
            <a:xfrm>
              <a:off x="0" y="0"/>
              <a:ext cx="1023531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79" name="TextBox 22"/>
            <p:cNvSpPr txBox="1"/>
            <p:nvPr/>
          </p:nvSpPr>
          <p:spPr>
            <a:xfrm>
              <a:off x="8417" y="372550"/>
              <a:ext cx="1948404" cy="1162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사설 </a:t>
              </a: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연동을 통해 전국 축제 정보를 얻어올 예정이다</a:t>
              </a:r>
              <a:r>
                <a:t>.</a:t>
              </a: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네이버</a:t>
              </a:r>
              <a:r>
                <a:t> </a:t>
              </a:r>
              <a:r>
                <a:t>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연동하여 리뷰 검색 기능을 가져올 예정이다</a:t>
              </a:r>
              <a:r>
                <a:t>.</a:t>
              </a:r>
              <a:br/>
              <a:r>
                <a:t>FireBase 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이용해 로그인 기능을 넣어줄 예정이다</a:t>
              </a:r>
              <a:r>
                <a:rPr sz="800"/>
                <a:t>.</a:t>
              </a:r>
            </a:p>
          </p:txBody>
        </p:sp>
      </p:grpSp>
      <p:grpSp>
        <p:nvGrpSpPr>
          <p:cNvPr id="183" name="그룹 23"/>
          <p:cNvGrpSpPr/>
          <p:nvPr/>
        </p:nvGrpSpPr>
        <p:grpSpPr>
          <a:xfrm>
            <a:off x="1801610" y="4805050"/>
            <a:ext cx="2194831" cy="818115"/>
            <a:chOff x="0" y="0"/>
            <a:chExt cx="2194830" cy="818114"/>
          </a:xfrm>
        </p:grpSpPr>
        <p:sp>
          <p:nvSpPr>
            <p:cNvPr id="181" name="TextBox 24"/>
            <p:cNvSpPr txBox="1"/>
            <p:nvPr/>
          </p:nvSpPr>
          <p:spPr>
            <a:xfrm>
              <a:off x="0" y="0"/>
              <a:ext cx="2025765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Firebase 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82" name="TextBox 25"/>
            <p:cNvSpPr txBox="1"/>
            <p:nvPr/>
          </p:nvSpPr>
          <p:spPr>
            <a:xfrm>
              <a:off x="8416" y="372549"/>
              <a:ext cx="2186415" cy="44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t>Firebase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통한 </a:t>
              </a:r>
              <a:r>
                <a:t>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연동으로 사용자 정보 및 어플의 정보를 저장할 예정이다</a:t>
              </a:r>
              <a:r>
                <a:t>.</a:t>
              </a:r>
            </a:p>
          </p:txBody>
        </p:sp>
      </p:grpSp>
      <p:sp>
        <p:nvSpPr>
          <p:cNvPr id="184" name="직선 연결선 28"/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직선 연결선 29"/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직선 연결선 30"/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제작현황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897534"/>
            <a:ext cx="3097233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스크린샷 2019-04-24 오후 12.33.54.png" descr="스크린샷 2019-04-24 오후 12.33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899" y="570624"/>
            <a:ext cx="3097041" cy="477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스크린샷 2019-04-24 오후 12.33.46.png" descr="스크린샷 2019-04-24 오후 12.33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7225" y="570449"/>
            <a:ext cx="3097233" cy="47787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14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19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17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18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20" name="TextBox 9"/>
          <p:cNvSpPr txBox="1"/>
          <p:nvPr/>
        </p:nvSpPr>
        <p:spPr>
          <a:xfrm>
            <a:off x="3083031" y="5106141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화면</a:t>
            </a:r>
          </a:p>
        </p:txBody>
      </p:sp>
      <p:sp>
        <p:nvSpPr>
          <p:cNvPr id="221" name="TextBox 36"/>
          <p:cNvSpPr txBox="1"/>
          <p:nvPr/>
        </p:nvSpPr>
        <p:spPr>
          <a:xfrm>
            <a:off x="7674367" y="5198076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