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2405" autoAdjust="0"/>
  </p:normalViewPr>
  <p:slideViewPr>
    <p:cSldViewPr snapToGrid="0">
      <p:cViewPr varScale="1">
        <p:scale>
          <a:sx n="107" d="100"/>
          <a:sy n="107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0854-AEE2-4A6E-A3EE-069447B98BD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1DA1-74F9-4605-BB89-527B811E2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8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1DA1-74F9-4605-BB89-527B811E2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4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01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5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8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8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7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9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5AD8-73F3-4A26-8772-70517A45198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240B-94C5-44EB-826C-EDB921FE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4142" y="4540257"/>
            <a:ext cx="4459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회원정보 조회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프로필 등록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비밀번호 변경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로그인 부분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노력중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4143" y="3955574"/>
            <a:ext cx="445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</a:t>
            </a:r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로그인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3310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166" y="839626"/>
            <a:ext cx="3767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urrent situation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3310467"/>
            <a:ext cx="4571999" cy="35475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4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" y="224240"/>
            <a:ext cx="474955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화면 구현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]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</a:rPr>
              <a:t>마이페이지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회원정보 조회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1247" y="1019914"/>
            <a:ext cx="8180216" cy="4530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00" y="1059193"/>
            <a:ext cx="7968310" cy="44524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47" y="5590184"/>
            <a:ext cx="4300677" cy="11657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0171" y="5734975"/>
            <a:ext cx="3531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되어있는 회원정보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받아서 동일한 회원 정보 </a:t>
            </a:r>
            <a:endParaRPr lang="en-US" altLang="ko-KR" dirty="0" smtClean="0"/>
          </a:p>
          <a:p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16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" y="224240"/>
            <a:ext cx="4580875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화면구현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]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</a:rPr>
              <a:t>마이페이지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회원정보 수정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1247" y="1019914"/>
            <a:ext cx="8180216" cy="4530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6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52</Words>
  <Application>Microsoft Office PowerPoint</Application>
  <PresentationFormat>화면 슬라이드 쇼(4:3)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나눔스퀘어</vt:lpstr>
      <vt:lpstr>나눔스퀘어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508-04</dc:creator>
  <cp:lastModifiedBy>508-04</cp:lastModifiedBy>
  <cp:revision>35</cp:revision>
  <dcterms:created xsi:type="dcterms:W3CDTF">2020-05-14T07:41:08Z</dcterms:created>
  <dcterms:modified xsi:type="dcterms:W3CDTF">2020-05-28T07:53:00Z</dcterms:modified>
</cp:coreProperties>
</file>