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5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7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2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8962-C66F-4B29-A4DD-425238595CA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505F-70CB-4E3D-8F28-CBFDFF4D0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7664" y="2564904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요금 및 혜택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571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1412776"/>
            <a:ext cx="5724636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&lt;body&gt;</a:t>
            </a:r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&lt;</a:t>
            </a:r>
            <a:r>
              <a:rPr lang="en-US" altLang="ko-KR" sz="1000" b="1" dirty="0"/>
              <a:t>input type=</a:t>
            </a:r>
            <a:r>
              <a:rPr lang="en-US" altLang="ko-KR" sz="1000" b="1" i="1" dirty="0"/>
              <a:t>"text" id="</a:t>
            </a:r>
            <a:r>
              <a:rPr lang="en-US" altLang="ko-KR" sz="1000" b="1" i="1" dirty="0" err="1"/>
              <a:t>datepicker</a:t>
            </a:r>
            <a:r>
              <a:rPr lang="en-US" altLang="ko-KR" sz="1000" b="1" i="1" dirty="0"/>
              <a:t>" &gt;</a:t>
            </a:r>
            <a:endParaRPr lang="en-US" altLang="ko-KR" sz="1000" b="1" dirty="0" smtClean="0"/>
          </a:p>
          <a:p>
            <a:r>
              <a:rPr lang="en-US" altLang="ko-KR" sz="1000" dirty="0" smtClean="0"/>
              <a:t>&lt;/body&gt;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&lt;script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"https://code.jquery.com/jquery-3.4.1.min.js"&gt;&lt;/script&gt;</a:t>
            </a:r>
          </a:p>
          <a:p>
            <a:r>
              <a:rPr lang="en-US" altLang="ko-KR" sz="1000" dirty="0" smtClean="0"/>
              <a:t>&lt;</a:t>
            </a:r>
            <a:r>
              <a:rPr lang="en-US" altLang="ko-KR" sz="1000" dirty="0"/>
              <a:t>script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"https://code.jquery.com/</a:t>
            </a:r>
            <a:r>
              <a:rPr lang="en-US" altLang="ko-KR" sz="1000" i="1" dirty="0" err="1"/>
              <a:t>ui</a:t>
            </a:r>
            <a:r>
              <a:rPr lang="en-US" altLang="ko-KR" sz="1000" i="1" dirty="0"/>
              <a:t>/1.12.1/jquery-ui.min.js"&gt;&lt;/script&gt;</a:t>
            </a:r>
          </a:p>
          <a:p>
            <a:r>
              <a:rPr lang="en-US" altLang="ko-KR" sz="1000" dirty="0" smtClean="0"/>
              <a:t>&lt;</a:t>
            </a:r>
            <a:r>
              <a:rPr lang="en-US" altLang="ko-KR" sz="1000" dirty="0"/>
              <a:t>script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"https://cdnjs.cloudflare.com/</a:t>
            </a:r>
            <a:r>
              <a:rPr lang="en-US" altLang="ko-KR" sz="1000" i="1" dirty="0" err="1"/>
              <a:t>ajax</a:t>
            </a:r>
            <a:r>
              <a:rPr lang="en-US" altLang="ko-KR" sz="1000" i="1" dirty="0"/>
              <a:t>/libs/</a:t>
            </a:r>
            <a:r>
              <a:rPr lang="en-US" altLang="ko-KR" sz="1000" i="1" dirty="0" err="1"/>
              <a:t>jqueryui</a:t>
            </a:r>
            <a:r>
              <a:rPr lang="en-US" altLang="ko-KR" sz="1000" i="1" dirty="0"/>
              <a:t>/1.9.2/i18n/jquery.ui.datepicker-ko.min.js"&gt;&lt;/script&gt;</a:t>
            </a:r>
          </a:p>
          <a:p>
            <a:r>
              <a:rPr lang="en-US" altLang="ko-KR" sz="1000" dirty="0" smtClean="0"/>
              <a:t>&lt;</a:t>
            </a:r>
            <a:r>
              <a:rPr lang="en-US" altLang="ko-KR" sz="1000" dirty="0"/>
              <a:t>script type=</a:t>
            </a:r>
            <a:r>
              <a:rPr lang="en-US" altLang="ko-KR" sz="1000" i="1" dirty="0"/>
              <a:t>"text/</a:t>
            </a:r>
            <a:r>
              <a:rPr lang="en-US" altLang="ko-KR" sz="1000" i="1" dirty="0" err="1"/>
              <a:t>javascript</a:t>
            </a:r>
            <a:r>
              <a:rPr lang="en-US" altLang="ko-KR" sz="1000" i="1" dirty="0"/>
              <a:t>" </a:t>
            </a:r>
            <a:r>
              <a:rPr lang="en-US" altLang="ko-KR" sz="1000" i="1" dirty="0" err="1"/>
              <a:t>src</a:t>
            </a:r>
            <a:r>
              <a:rPr lang="en-US" altLang="ko-KR" sz="1000" i="1" dirty="0"/>
              <a:t>="https://cdnjs.cloudflare.com/</a:t>
            </a:r>
            <a:r>
              <a:rPr lang="en-US" altLang="ko-KR" sz="1000" i="1" dirty="0" err="1"/>
              <a:t>ajax</a:t>
            </a:r>
            <a:r>
              <a:rPr lang="en-US" altLang="ko-KR" sz="1000" i="1" dirty="0"/>
              <a:t>/libs/moment.js/2.24.0/moment.min.js"&gt;&lt;/script&gt;</a:t>
            </a:r>
            <a:endParaRPr lang="en-US" altLang="ko-KR" sz="1000" dirty="0"/>
          </a:p>
          <a:p>
            <a:r>
              <a:rPr lang="en-US" altLang="ko-KR" sz="1000" dirty="0" smtClean="0"/>
              <a:t>&lt;script&gt;</a:t>
            </a:r>
            <a:endParaRPr lang="en-US" altLang="ko-KR" sz="1000" i="1" dirty="0" smtClean="0"/>
          </a:p>
          <a:p>
            <a:endParaRPr lang="en-US" altLang="ko-KR" sz="1000" i="1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 fontAlgn="base"/>
            <a:r>
              <a:rPr lang="en-US" altLang="ko-KR" sz="1000" dirty="0" smtClean="0"/>
              <a:t>$( </a:t>
            </a:r>
            <a:r>
              <a:rPr lang="en-US" altLang="ko-KR" sz="1000" b="1" dirty="0"/>
              <a:t>function</a:t>
            </a:r>
            <a:r>
              <a:rPr lang="en-US" altLang="ko-KR" sz="1000" dirty="0"/>
              <a:t>() {</a:t>
            </a:r>
          </a:p>
          <a:p>
            <a:pPr fontAlgn="base"/>
            <a:r>
              <a:rPr lang="en-US" altLang="ko-KR" sz="1000" dirty="0" smtClean="0"/>
              <a:t>    $( </a:t>
            </a:r>
            <a:r>
              <a:rPr lang="en-US" altLang="ko-KR" sz="1000" dirty="0"/>
              <a:t>"#</a:t>
            </a:r>
            <a:r>
              <a:rPr lang="en-US" altLang="ko-KR" sz="1000" dirty="0" err="1"/>
              <a:t>datepicker</a:t>
            </a:r>
            <a:r>
              <a:rPr lang="en-US" altLang="ko-KR" sz="1000" dirty="0"/>
              <a:t>" ).</a:t>
            </a:r>
            <a:r>
              <a:rPr lang="en-US" altLang="ko-KR" sz="1000" dirty="0" err="1"/>
              <a:t>datepicker</a:t>
            </a:r>
            <a:r>
              <a:rPr lang="en-US" altLang="ko-KR" sz="1000" dirty="0" smtClean="0"/>
              <a:t>({</a:t>
            </a:r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옵션</a:t>
            </a:r>
            <a:endParaRPr lang="en-US" altLang="ko-KR" sz="1000" dirty="0" smtClean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  });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} );</a:t>
            </a:r>
          </a:p>
          <a:p>
            <a:endParaRPr lang="en-US" altLang="ko-KR" sz="1000" i="1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 smtClean="0">
                <a:latin typeface="+mj-lt"/>
                <a:ea typeface="나눔스퀘어 ExtraBold" pitchFamily="50" charset="-127"/>
              </a:rPr>
              <a:t>&lt;/script&gt;</a:t>
            </a:r>
            <a:endParaRPr lang="ko-KR" altLang="en-US" sz="1000" dirty="0">
              <a:latin typeface="+mj-lt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6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3688" y="1340768"/>
            <a:ext cx="5724636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&lt;body&gt;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b="1" dirty="0"/>
              <a:t>&lt;input type=</a:t>
            </a:r>
            <a:r>
              <a:rPr lang="en-US" altLang="ko-KR" sz="1000" b="1" i="1" dirty="0"/>
              <a:t>"text" id="alternate"&gt;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&lt;</a:t>
            </a:r>
            <a:r>
              <a:rPr lang="en-US" altLang="ko-KR" sz="1000" b="1" dirty="0"/>
              <a:t>input type=</a:t>
            </a:r>
            <a:r>
              <a:rPr lang="en-US" altLang="ko-KR" sz="1000" b="1" i="1" dirty="0"/>
              <a:t>"text" id="</a:t>
            </a:r>
            <a:r>
              <a:rPr lang="en-US" altLang="ko-KR" sz="1000" b="1" i="1" dirty="0" err="1"/>
              <a:t>datepicker</a:t>
            </a:r>
            <a:r>
              <a:rPr lang="en-US" altLang="ko-KR" sz="1000" b="1" i="1" dirty="0"/>
              <a:t>" </a:t>
            </a:r>
            <a:r>
              <a:rPr lang="en-US" altLang="ko-KR" sz="1000" b="1" i="1" dirty="0" smtClean="0"/>
              <a:t>style=“</a:t>
            </a:r>
            <a:r>
              <a:rPr lang="en-US" altLang="ko-KR" sz="1000" b="1" i="1" dirty="0" err="1" smtClean="0"/>
              <a:t>display:none</a:t>
            </a:r>
            <a:r>
              <a:rPr lang="en-US" altLang="ko-KR" sz="1000" b="1" i="1" dirty="0" smtClean="0"/>
              <a:t>”&gt;</a:t>
            </a:r>
          </a:p>
          <a:p>
            <a:endParaRPr lang="en-US" altLang="ko-KR" sz="1000" b="1" dirty="0" smtClean="0"/>
          </a:p>
          <a:p>
            <a:r>
              <a:rPr lang="en-US" altLang="ko-KR" sz="1000" dirty="0" smtClean="0"/>
              <a:t>&lt;/body&gt;</a:t>
            </a:r>
          </a:p>
          <a:p>
            <a:r>
              <a:rPr lang="en-US" altLang="ko-KR" sz="1000" dirty="0" smtClean="0"/>
              <a:t>&lt;script&gt;</a:t>
            </a:r>
            <a:endParaRPr lang="en-US" altLang="ko-KR" sz="1000" i="1" dirty="0" smtClean="0"/>
          </a:p>
          <a:p>
            <a:endParaRPr lang="en-US" altLang="ko-KR" sz="1000" i="1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/>
              <a:t>$( </a:t>
            </a:r>
            <a:r>
              <a:rPr lang="en-US" altLang="ko-KR" sz="1000" b="1" dirty="0"/>
              <a:t>function() {</a:t>
            </a:r>
          </a:p>
          <a:p>
            <a:r>
              <a:rPr lang="en-US" altLang="ko-KR" sz="1000" dirty="0"/>
              <a:t>    $( "#</a:t>
            </a:r>
            <a:r>
              <a:rPr lang="en-US" altLang="ko-KR" sz="1000" dirty="0" err="1"/>
              <a:t>datepicker</a:t>
            </a:r>
            <a:r>
              <a:rPr lang="en-US" altLang="ko-KR" sz="1000" dirty="0"/>
              <a:t>" ).</a:t>
            </a:r>
            <a:r>
              <a:rPr lang="en-US" altLang="ko-KR" sz="1000" dirty="0" err="1"/>
              <a:t>datepicker</a:t>
            </a:r>
            <a:r>
              <a:rPr lang="en-US" altLang="ko-KR" sz="1000" dirty="0" smtClean="0"/>
              <a:t>({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showOtherMonths</a:t>
            </a:r>
            <a:r>
              <a:rPr lang="en-US" altLang="ko-KR" sz="1000" dirty="0"/>
              <a:t>: </a:t>
            </a:r>
            <a:r>
              <a:rPr lang="en-US" altLang="ko-KR" sz="1000" b="1" dirty="0"/>
              <a:t>true,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showOn</a:t>
            </a:r>
            <a:r>
              <a:rPr lang="en-US" altLang="ko-KR" sz="1000" dirty="0"/>
              <a:t>: "button</a:t>
            </a:r>
            <a:r>
              <a:rPr lang="en-US" altLang="ko-KR" sz="1000" dirty="0" smtClean="0"/>
              <a:t>",             // </a:t>
            </a:r>
            <a:r>
              <a:rPr lang="ko-KR" altLang="en-US" sz="1000" dirty="0" smtClean="0"/>
              <a:t>텍스트 박스 옆 달력 표시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buttonImageOnly</a:t>
            </a:r>
            <a:r>
              <a:rPr lang="en-US" altLang="ko-KR" sz="1000" dirty="0"/>
              <a:t>: </a:t>
            </a:r>
            <a:r>
              <a:rPr lang="en-US" altLang="ko-KR" sz="1000" b="1" dirty="0"/>
              <a:t>true</a:t>
            </a:r>
            <a:r>
              <a:rPr lang="en-US" altLang="ko-KR" sz="1000" b="1" dirty="0" smtClean="0"/>
              <a:t>,      // </a:t>
            </a:r>
            <a:r>
              <a:rPr lang="ko-KR" altLang="en-US" sz="1000" b="1" dirty="0" smtClean="0"/>
              <a:t>이미지타입</a:t>
            </a:r>
            <a:endParaRPr lang="en-US" altLang="ko-KR" sz="1000" b="1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buttonImage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"/</a:t>
            </a:r>
            <a:r>
              <a:rPr lang="ko-KR" altLang="en-US" sz="1000" dirty="0" smtClean="0"/>
              <a:t>이미지경로</a:t>
            </a:r>
            <a:r>
              <a:rPr lang="en-US" altLang="ko-KR" sz="1000" dirty="0" smtClean="0"/>
              <a:t>/",</a:t>
            </a:r>
            <a:endParaRPr lang="en-US" altLang="ko-KR" sz="1000" dirty="0"/>
          </a:p>
          <a:p>
            <a:r>
              <a:rPr lang="ko-KR" altLang="en-US" sz="1000" dirty="0"/>
              <a:t>   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minDate</a:t>
            </a:r>
            <a:r>
              <a:rPr lang="en-US" altLang="ko-KR" sz="1000" dirty="0"/>
              <a:t>: 0</a:t>
            </a:r>
            <a:r>
              <a:rPr lang="en-US" altLang="ko-KR" sz="1000" dirty="0" smtClean="0"/>
              <a:t>,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maxDate</a:t>
            </a:r>
            <a:r>
              <a:rPr lang="en-US" altLang="ko-KR" sz="1000" dirty="0"/>
              <a:t>: "+1M +</a:t>
            </a:r>
            <a:r>
              <a:rPr lang="en-US" altLang="ko-KR" sz="1000" dirty="0" smtClean="0"/>
              <a:t>20D“        // </a:t>
            </a:r>
            <a:r>
              <a:rPr lang="ko-KR" altLang="en-US" sz="1000" dirty="0" smtClean="0"/>
              <a:t>선택가능날짜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 smtClean="0"/>
              <a:t>altField</a:t>
            </a:r>
            <a:r>
              <a:rPr lang="en-US" altLang="ko-KR" sz="1000" dirty="0"/>
              <a:t>: "#alternate",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 smtClean="0"/>
              <a:t>altFormat</a:t>
            </a:r>
            <a:r>
              <a:rPr lang="en-US" altLang="ko-KR" sz="1000" dirty="0"/>
              <a:t>: "</a:t>
            </a:r>
            <a:r>
              <a:rPr lang="en-US" altLang="ko-KR" sz="1000" dirty="0" err="1"/>
              <a:t>yy</a:t>
            </a:r>
            <a:r>
              <a:rPr lang="en-US" altLang="ko-KR" sz="1000" dirty="0"/>
              <a:t>'</a:t>
            </a:r>
            <a:r>
              <a:rPr lang="ko-KR" altLang="en-US" sz="1000" dirty="0"/>
              <a:t>년</a:t>
            </a:r>
            <a:r>
              <a:rPr lang="en-US" altLang="ko-KR" sz="1000" dirty="0"/>
              <a:t>' MM d'</a:t>
            </a:r>
            <a:r>
              <a:rPr lang="ko-KR" altLang="en-US" sz="1000" dirty="0"/>
              <a:t>일</a:t>
            </a:r>
            <a:r>
              <a:rPr lang="en-US" altLang="ko-KR" sz="1000" dirty="0"/>
              <a:t>' '('D</a:t>
            </a:r>
            <a:r>
              <a:rPr lang="en-US" altLang="ko-KR" sz="1000" dirty="0" smtClean="0"/>
              <a:t>')'“  // alt </a:t>
            </a:r>
            <a:r>
              <a:rPr lang="ko-KR" altLang="en-US" sz="1000" dirty="0" smtClean="0"/>
              <a:t>날짜형식</a:t>
            </a:r>
            <a:endParaRPr lang="en-US" altLang="ko-KR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});</a:t>
            </a:r>
          </a:p>
          <a:p>
            <a:r>
              <a:rPr lang="ko-KR" altLang="en-US" sz="1000" dirty="0"/>
              <a:t>  </a:t>
            </a:r>
            <a:r>
              <a:rPr lang="en-US" altLang="ko-KR" sz="1000" dirty="0"/>
              <a:t>} );</a:t>
            </a:r>
            <a:endParaRPr lang="en-US" altLang="ko-KR" sz="1000" i="1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 smtClean="0">
                <a:latin typeface="+mj-lt"/>
                <a:ea typeface="나눔스퀘어 ExtraBold" pitchFamily="50" charset="-127"/>
              </a:rPr>
              <a:t>&lt;/script&gt;</a:t>
            </a:r>
            <a:endParaRPr lang="ko-KR" altLang="en-US" sz="1000" dirty="0">
              <a:latin typeface="+mj-lt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364" y="44624"/>
            <a:ext cx="5724636" cy="5786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/>
              <a:t>sell_price</a:t>
            </a:r>
            <a:r>
              <a:rPr lang="en-US" altLang="ko-KR" sz="1000" b="1" dirty="0"/>
              <a:t>;</a:t>
            </a:r>
          </a:p>
          <a:p>
            <a:r>
              <a:rPr lang="en-US" altLang="ko-KR" sz="1000" b="1" dirty="0" err="1"/>
              <a:t>var</a:t>
            </a:r>
            <a:r>
              <a:rPr lang="en-US" altLang="ko-KR" sz="1000" b="1" dirty="0"/>
              <a:t> amount;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function 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 () {</a:t>
            </a:r>
          </a:p>
          <a:p>
            <a:r>
              <a:rPr lang="en-US" altLang="ko-KR" sz="1000" dirty="0" err="1"/>
              <a:t>sell_price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document.form.sell_price.value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amount = </a:t>
            </a:r>
            <a:r>
              <a:rPr lang="en-US" altLang="ko-KR" sz="1000" dirty="0" err="1"/>
              <a:t>document.form.amount.value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document.form.sum.value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sell_price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document.form.tot.value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sell_price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change();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  <a:p>
            <a:r>
              <a:rPr lang="en-US" altLang="ko-KR" sz="1000" b="1" dirty="0"/>
              <a:t>function add () {</a:t>
            </a:r>
          </a:p>
          <a:p>
            <a:r>
              <a:rPr lang="en-US" altLang="ko-KR" sz="1000" dirty="0" err="1"/>
              <a:t>hm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document.form.amount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sum = </a:t>
            </a:r>
            <a:r>
              <a:rPr lang="en-US" altLang="ko-KR" sz="1000" dirty="0" err="1"/>
              <a:t>document.form.sum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tot = </a:t>
            </a:r>
            <a:r>
              <a:rPr lang="en-US" altLang="ko-KR" sz="1000" dirty="0" err="1"/>
              <a:t>document.form.tot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hm.value</a:t>
            </a:r>
            <a:r>
              <a:rPr lang="en-US" altLang="ko-KR" sz="1000" dirty="0"/>
              <a:t> ++ ;</a:t>
            </a:r>
          </a:p>
          <a:p>
            <a:r>
              <a:rPr lang="en-US" altLang="ko-KR" sz="1000" dirty="0" err="1"/>
              <a:t>sum.value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hm.value</a:t>
            </a:r>
            <a:r>
              <a:rPr lang="en-US" altLang="ko-KR" sz="1000" dirty="0"/>
              <a:t>) * </a:t>
            </a:r>
            <a:r>
              <a:rPr lang="en-US" altLang="ko-KR" sz="1000" dirty="0" err="1"/>
              <a:t>sell_price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tot.value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hm.value</a:t>
            </a:r>
            <a:r>
              <a:rPr lang="en-US" altLang="ko-KR" sz="1000" dirty="0"/>
              <a:t>) * </a:t>
            </a:r>
            <a:r>
              <a:rPr lang="en-US" altLang="ko-KR" sz="1000" dirty="0" err="1"/>
              <a:t>sell_price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  <a:p>
            <a:r>
              <a:rPr lang="en-US" altLang="ko-KR" sz="1000" b="1" dirty="0"/>
              <a:t>function del () {</a:t>
            </a:r>
          </a:p>
          <a:p>
            <a:r>
              <a:rPr lang="en-US" altLang="ko-KR" sz="1000" dirty="0" err="1"/>
              <a:t>hm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document.form.amount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sum = </a:t>
            </a:r>
            <a:r>
              <a:rPr lang="en-US" altLang="ko-KR" sz="1000" dirty="0" err="1"/>
              <a:t>document.form.sum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tot = </a:t>
            </a:r>
            <a:r>
              <a:rPr lang="en-US" altLang="ko-KR" sz="1000" dirty="0" err="1"/>
              <a:t>document.form.tot</a:t>
            </a:r>
            <a:r>
              <a:rPr lang="en-US" altLang="ko-KR" sz="1000" dirty="0"/>
              <a:t>;</a:t>
            </a:r>
          </a:p>
          <a:p>
            <a:r>
              <a:rPr lang="en-US" altLang="ko-KR" sz="1000" b="1" dirty="0"/>
              <a:t>if (</a:t>
            </a:r>
            <a:r>
              <a:rPr lang="en-US" altLang="ko-KR" sz="1000" b="1" dirty="0" err="1"/>
              <a:t>hm.value</a:t>
            </a:r>
            <a:r>
              <a:rPr lang="en-US" altLang="ko-KR" sz="1000" b="1" dirty="0"/>
              <a:t> &gt; 1) {</a:t>
            </a:r>
          </a:p>
          <a:p>
            <a:r>
              <a:rPr lang="en-US" altLang="ko-KR" sz="1000" dirty="0" err="1"/>
              <a:t>hm.value</a:t>
            </a:r>
            <a:r>
              <a:rPr lang="en-US" altLang="ko-KR" sz="1000" dirty="0"/>
              <a:t> -- ;</a:t>
            </a:r>
          </a:p>
          <a:p>
            <a:r>
              <a:rPr lang="en-US" altLang="ko-KR" sz="1000" dirty="0" err="1"/>
              <a:t>sum.value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hm.value</a:t>
            </a:r>
            <a:r>
              <a:rPr lang="en-US" altLang="ko-KR" sz="1000" dirty="0"/>
              <a:t>) * </a:t>
            </a:r>
            <a:r>
              <a:rPr lang="en-US" altLang="ko-KR" sz="1000" dirty="0" err="1"/>
              <a:t>sell_price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tot.value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hm.value</a:t>
            </a:r>
            <a:r>
              <a:rPr lang="en-US" altLang="ko-KR" sz="1000" dirty="0"/>
              <a:t>) * </a:t>
            </a:r>
            <a:r>
              <a:rPr lang="en-US" altLang="ko-KR" sz="1000" dirty="0" err="1"/>
              <a:t>sell_price</a:t>
            </a:r>
            <a:r>
              <a:rPr lang="en-US" altLang="ko-KR" sz="1000" dirty="0" smtClean="0"/>
              <a:t>;}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function change () {</a:t>
            </a:r>
          </a:p>
          <a:p>
            <a:r>
              <a:rPr lang="en-US" altLang="ko-KR" sz="1000" dirty="0" err="1"/>
              <a:t>hm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document.form.amount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sum = </a:t>
            </a:r>
            <a:r>
              <a:rPr lang="en-US" altLang="ko-KR" sz="1000" dirty="0" err="1"/>
              <a:t>document.form.sum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tot = </a:t>
            </a:r>
            <a:r>
              <a:rPr lang="en-US" altLang="ko-KR" sz="1000" dirty="0" err="1"/>
              <a:t>document.form.tot</a:t>
            </a:r>
            <a:r>
              <a:rPr lang="en-US" altLang="ko-KR" sz="1000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if (</a:t>
            </a:r>
            <a:r>
              <a:rPr lang="en-US" altLang="ko-KR" sz="1000" b="1" dirty="0" err="1"/>
              <a:t>hm.value</a:t>
            </a:r>
            <a:r>
              <a:rPr lang="en-US" altLang="ko-KR" sz="1000" b="1" dirty="0"/>
              <a:t> &lt; 0) {</a:t>
            </a:r>
          </a:p>
          <a:p>
            <a:r>
              <a:rPr lang="en-US" altLang="ko-KR" sz="1000" dirty="0" err="1"/>
              <a:t>hm.value</a:t>
            </a:r>
            <a:r>
              <a:rPr lang="en-US" altLang="ko-KR" sz="1000" dirty="0"/>
              <a:t> = 0</a:t>
            </a:r>
            <a:r>
              <a:rPr lang="en-US" altLang="ko-KR" sz="1000" dirty="0" smtClean="0"/>
              <a:t>;}</a:t>
            </a:r>
            <a:endParaRPr lang="en-US" altLang="ko-KR" sz="1000" dirty="0"/>
          </a:p>
          <a:p>
            <a:r>
              <a:rPr lang="en-US" altLang="ko-KR" sz="1000" dirty="0" err="1"/>
              <a:t>sum.value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hm.value</a:t>
            </a:r>
            <a:r>
              <a:rPr lang="en-US" altLang="ko-KR" sz="1000" dirty="0"/>
              <a:t>) * </a:t>
            </a:r>
            <a:r>
              <a:rPr lang="en-US" altLang="ko-KR" sz="1000" dirty="0" err="1"/>
              <a:t>sell_price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tot.value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hm.value</a:t>
            </a:r>
            <a:r>
              <a:rPr lang="en-US" altLang="ko-KR" sz="1000" dirty="0"/>
              <a:t>) * </a:t>
            </a:r>
            <a:r>
              <a:rPr lang="en-US" altLang="ko-KR" sz="1000" dirty="0" err="1"/>
              <a:t>sell_price</a:t>
            </a:r>
            <a:r>
              <a:rPr lang="en-US" altLang="ko-KR" sz="1000" dirty="0" smtClean="0"/>
              <a:t>;} </a:t>
            </a:r>
            <a:endParaRPr lang="en-US" altLang="ko-KR" sz="1000" i="1" dirty="0" smtClean="0">
              <a:latin typeface="+mj-lt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620688"/>
            <a:ext cx="5724636" cy="4062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b="1" dirty="0"/>
              <a:t>function day(){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divDay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document.querySelector</a:t>
            </a:r>
            <a:r>
              <a:rPr lang="en-US" altLang="ko-KR" sz="1000" b="1" dirty="0"/>
              <a:t>(".</a:t>
            </a:r>
            <a:r>
              <a:rPr lang="en-US" altLang="ko-KR" sz="1000" b="1" dirty="0" err="1"/>
              <a:t>divDay</a:t>
            </a:r>
            <a:r>
              <a:rPr lang="en-US" altLang="ko-KR" sz="1000" b="1" dirty="0"/>
              <a:t>");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divAnnual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document.querySelector</a:t>
            </a:r>
            <a:r>
              <a:rPr lang="en-US" altLang="ko-KR" sz="1000" b="1" dirty="0"/>
              <a:t>(".</a:t>
            </a:r>
            <a:r>
              <a:rPr lang="en-US" altLang="ko-KR" sz="1000" b="1" dirty="0" err="1"/>
              <a:t>divAnnual</a:t>
            </a:r>
            <a:r>
              <a:rPr lang="en-US" altLang="ko-KR" sz="1000" b="1" dirty="0"/>
              <a:t>");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day = </a:t>
            </a:r>
            <a:r>
              <a:rPr lang="en-US" altLang="ko-KR" sz="1000" b="1" dirty="0" err="1"/>
              <a:t>document.querySelector</a:t>
            </a:r>
            <a:r>
              <a:rPr lang="en-US" altLang="ko-KR" sz="1000" b="1" dirty="0"/>
              <a:t>("#day");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annual = </a:t>
            </a:r>
            <a:r>
              <a:rPr lang="en-US" altLang="ko-KR" sz="1000" b="1" dirty="0" err="1"/>
              <a:t>document.querySelector</a:t>
            </a:r>
            <a:r>
              <a:rPr lang="en-US" altLang="ko-KR" sz="1000" b="1" dirty="0"/>
              <a:t>("#annual");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divDay.style.display</a:t>
            </a:r>
            <a:r>
              <a:rPr lang="en-US" altLang="ko-KR" sz="1000" dirty="0"/>
              <a:t>="block";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divAnnual.style.display</a:t>
            </a:r>
            <a:r>
              <a:rPr lang="en-US" altLang="ko-KR" sz="1000" dirty="0"/>
              <a:t>="none";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day.style.backgroundColor</a:t>
            </a:r>
            <a:r>
              <a:rPr lang="en-US" altLang="ko-KR" sz="1000" dirty="0"/>
              <a:t>="#5F00FF";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day.style.color</a:t>
            </a:r>
            <a:r>
              <a:rPr lang="en-US" altLang="ko-KR" sz="1000" dirty="0"/>
              <a:t>="white";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annual.style.backgroundColor</a:t>
            </a:r>
            <a:r>
              <a:rPr lang="en-US" altLang="ko-KR" sz="1000" dirty="0"/>
              <a:t>="white";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annual.style.color</a:t>
            </a:r>
            <a:r>
              <a:rPr lang="en-US" altLang="ko-KR" sz="1000" dirty="0"/>
              <a:t>="black";</a:t>
            </a:r>
          </a:p>
          <a:p>
            <a:r>
              <a:rPr lang="ko-KR" altLang="en-US" sz="1000" dirty="0"/>
              <a:t>  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/>
              <a:t>  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/>
              <a:t>function </a:t>
            </a:r>
            <a:r>
              <a:rPr lang="en-US" altLang="ko-KR" sz="1000" b="1" dirty="0" err="1"/>
              <a:t>anuual</a:t>
            </a:r>
            <a:r>
              <a:rPr lang="en-US" altLang="ko-KR" sz="1000" b="1" dirty="0"/>
              <a:t>(){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divDay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document.querySelector</a:t>
            </a:r>
            <a:r>
              <a:rPr lang="en-US" altLang="ko-KR" sz="1000" b="1" dirty="0"/>
              <a:t>(".</a:t>
            </a:r>
            <a:r>
              <a:rPr lang="en-US" altLang="ko-KR" sz="1000" b="1" dirty="0" err="1"/>
              <a:t>divDay</a:t>
            </a:r>
            <a:r>
              <a:rPr lang="en-US" altLang="ko-KR" sz="1000" b="1" dirty="0"/>
              <a:t>");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divAnnual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document.querySelector</a:t>
            </a:r>
            <a:r>
              <a:rPr lang="en-US" altLang="ko-KR" sz="1000" b="1" dirty="0"/>
              <a:t>(".</a:t>
            </a:r>
            <a:r>
              <a:rPr lang="en-US" altLang="ko-KR" sz="1000" b="1" dirty="0" err="1"/>
              <a:t>divAnnual</a:t>
            </a:r>
            <a:r>
              <a:rPr lang="en-US" altLang="ko-KR" sz="1000" b="1" dirty="0"/>
              <a:t>");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day = </a:t>
            </a:r>
            <a:r>
              <a:rPr lang="en-US" altLang="ko-KR" sz="1000" b="1" dirty="0" err="1"/>
              <a:t>document.querySelector</a:t>
            </a:r>
            <a:r>
              <a:rPr lang="en-US" altLang="ko-KR" sz="1000" b="1" dirty="0"/>
              <a:t>("#day");</a:t>
            </a:r>
          </a:p>
          <a:p>
            <a:r>
              <a:rPr lang="en-US" altLang="ko-KR" sz="1000" dirty="0"/>
              <a:t>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annual = </a:t>
            </a:r>
            <a:r>
              <a:rPr lang="en-US" altLang="ko-KR" sz="1000" b="1" dirty="0" err="1"/>
              <a:t>document.querySelector</a:t>
            </a:r>
            <a:r>
              <a:rPr lang="en-US" altLang="ko-KR" sz="1000" b="1" dirty="0"/>
              <a:t>("#annual");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divDay.style.display</a:t>
            </a:r>
            <a:r>
              <a:rPr lang="en-US" altLang="ko-KR" sz="1000" dirty="0"/>
              <a:t>="none";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divAnnual.style.display</a:t>
            </a:r>
            <a:r>
              <a:rPr lang="en-US" altLang="ko-KR" sz="1000" dirty="0"/>
              <a:t>="block";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annual.style.backgroundColor</a:t>
            </a:r>
            <a:r>
              <a:rPr lang="en-US" altLang="ko-KR" sz="1000" dirty="0"/>
              <a:t>="#5F00FF";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annual.style.color</a:t>
            </a:r>
            <a:r>
              <a:rPr lang="en-US" altLang="ko-KR" sz="1000" dirty="0"/>
              <a:t>="white";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day.style.backgroundColor</a:t>
            </a:r>
            <a:r>
              <a:rPr lang="en-US" altLang="ko-KR" sz="1000" dirty="0"/>
              <a:t>="white";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day.style.color</a:t>
            </a:r>
            <a:r>
              <a:rPr lang="en-US" altLang="ko-KR" sz="1000" dirty="0"/>
              <a:t>="black";</a:t>
            </a:r>
          </a:p>
          <a:p>
            <a:r>
              <a:rPr lang="ko-KR" altLang="en-US" sz="1000" dirty="0"/>
              <a:t>  </a:t>
            </a:r>
            <a:r>
              <a:rPr lang="en-US" altLang="ko-KR" sz="1000" dirty="0"/>
              <a:t>}</a:t>
            </a:r>
            <a:endParaRPr lang="en-US" altLang="ko-KR" sz="1000" i="1" dirty="0" smtClean="0">
              <a:latin typeface="+mj-lt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544522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td:nth-child</a:t>
            </a:r>
            <a:r>
              <a:rPr lang="en-US" altLang="ko-KR" dirty="0" smtClean="0"/>
              <a:t>(2n){border-right : }</a:t>
            </a:r>
            <a:endParaRPr lang="ko-KR" altLang="en-US" dirty="0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77686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15816" y="980728"/>
            <a:ext cx="331236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1196752"/>
            <a:ext cx="558062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&lt;body&gt;</a:t>
            </a:r>
          </a:p>
          <a:p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&lt;</a:t>
            </a:r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input </a:t>
            </a:r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type</a:t>
            </a:r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="radio" name="div"  checked="checked" </a:t>
            </a:r>
            <a:r>
              <a:rPr lang="en-US" altLang="ko-KR" sz="1000" dirty="0" err="1">
                <a:latin typeface="나눔스퀘어 ExtraBold" pitchFamily="50" charset="-127"/>
                <a:ea typeface="나눔스퀘어 ExtraBold" pitchFamily="50" charset="-127"/>
              </a:rPr>
              <a:t>onclick</a:t>
            </a:r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=“</a:t>
            </a:r>
            <a:r>
              <a:rPr lang="en-US" altLang="ko-KR" sz="1000" dirty="0" err="1" smtClean="0">
                <a:latin typeface="나눔스퀘어 ExtraBold" pitchFamily="50" charset="-127"/>
                <a:ea typeface="나눔스퀘어 ExtraBold" pitchFamily="50" charset="-127"/>
              </a:rPr>
              <a:t>cList</a:t>
            </a:r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'0');"/&gt;</a:t>
            </a:r>
            <a:r>
              <a:rPr lang="ko-KR" altLang="en-US" sz="1000" dirty="0">
                <a:latin typeface="나눔스퀘어 ExtraBold" pitchFamily="50" charset="-127"/>
                <a:ea typeface="나눔스퀘어 ExtraBold" pitchFamily="50" charset="-127"/>
              </a:rPr>
              <a:t>분류 검색</a:t>
            </a:r>
          </a:p>
          <a:p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&lt;input </a:t>
            </a:r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type</a:t>
            </a:r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="radio" name="div"  </a:t>
            </a:r>
            <a:r>
              <a:rPr lang="en-US" altLang="ko-KR" sz="1000" dirty="0" err="1">
                <a:latin typeface="나눔스퀘어 ExtraBold" pitchFamily="50" charset="-127"/>
                <a:ea typeface="나눔스퀘어 ExtraBold" pitchFamily="50" charset="-127"/>
              </a:rPr>
              <a:t>onclick</a:t>
            </a:r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=“</a:t>
            </a:r>
            <a:r>
              <a:rPr lang="en-US" altLang="ko-KR" sz="1000" dirty="0" err="1" smtClean="0">
                <a:latin typeface="나눔스퀘어 ExtraBold" pitchFamily="50" charset="-127"/>
                <a:ea typeface="나눔스퀘어 ExtraBold" pitchFamily="50" charset="-127"/>
              </a:rPr>
              <a:t>cList</a:t>
            </a:r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'1');"/&gt;</a:t>
            </a:r>
            <a:r>
              <a:rPr lang="ko-KR" altLang="en-US" sz="1000" dirty="0">
                <a:latin typeface="나눔스퀘어 ExtraBold" pitchFamily="50" charset="-127"/>
                <a:ea typeface="나눔스퀘어 ExtraBold" pitchFamily="50" charset="-127"/>
              </a:rPr>
              <a:t>직접 </a:t>
            </a:r>
            <a:r>
              <a:rPr lang="ko-KR" altLang="en-US" sz="1000" dirty="0" smtClean="0">
                <a:latin typeface="나눔스퀘어 ExtraBold" pitchFamily="50" charset="-127"/>
                <a:ea typeface="나눔스퀘어 ExtraBold" pitchFamily="50" charset="-127"/>
              </a:rPr>
              <a:t>입력</a:t>
            </a:r>
            <a:endParaRPr lang="en-US" altLang="ko-KR" sz="1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endParaRPr lang="en-US" altLang="ko-KR" sz="1000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&lt;div id="</a:t>
            </a:r>
            <a:r>
              <a:rPr lang="en-US" altLang="ko-KR" sz="1000" dirty="0" err="1">
                <a:latin typeface="나눔스퀘어 ExtraBold" pitchFamily="50" charset="-127"/>
                <a:ea typeface="나눔스퀘어 ExtraBold" pitchFamily="50" charset="-127"/>
              </a:rPr>
              <a:t>selectCard</a:t>
            </a:r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"&gt;</a:t>
            </a:r>
          </a:p>
          <a:p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&lt;div id="</a:t>
            </a:r>
            <a:r>
              <a:rPr lang="en-US" altLang="ko-KR" sz="1000" dirty="0" err="1">
                <a:latin typeface="나눔스퀘어 ExtraBold" pitchFamily="50" charset="-127"/>
                <a:ea typeface="나눔스퀘어 ExtraBold" pitchFamily="50" charset="-127"/>
              </a:rPr>
              <a:t>searchCard</a:t>
            </a:r>
            <a:r>
              <a:rPr lang="en-US" altLang="ko-KR" sz="1000" dirty="0">
                <a:latin typeface="나눔스퀘어 ExtraBold" pitchFamily="50" charset="-127"/>
                <a:ea typeface="나눔스퀘어 ExtraBold" pitchFamily="50" charset="-127"/>
              </a:rPr>
              <a:t>" style="</a:t>
            </a:r>
            <a:r>
              <a:rPr lang="en-US" altLang="ko-KR" sz="1000" dirty="0" err="1">
                <a:latin typeface="나눔스퀘어 ExtraBold" pitchFamily="50" charset="-127"/>
                <a:ea typeface="나눔스퀘어 ExtraBold" pitchFamily="50" charset="-127"/>
              </a:rPr>
              <a:t>display:none</a:t>
            </a:r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;"&gt;</a:t>
            </a:r>
          </a:p>
          <a:p>
            <a:endParaRPr lang="en-US" altLang="ko-KR" sz="1000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&lt;/body&gt;</a:t>
            </a:r>
          </a:p>
          <a:p>
            <a:endParaRPr lang="en-US" altLang="ko-KR" sz="1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&lt;script&gt;</a:t>
            </a:r>
            <a:endParaRPr lang="en-US" altLang="ko-KR" sz="1000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b="1" dirty="0"/>
              <a:t>function </a:t>
            </a:r>
            <a:r>
              <a:rPr lang="en-US" altLang="ko-KR" sz="1000" b="1" dirty="0" err="1" smtClean="0"/>
              <a:t>cList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cr</a:t>
            </a:r>
            <a:r>
              <a:rPr lang="en-US" altLang="ko-KR" sz="1000" b="1" dirty="0" smtClean="0"/>
              <a:t>) </a:t>
            </a:r>
            <a:r>
              <a:rPr lang="en-US" altLang="ko-KR" sz="1000" b="1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obj1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selectCard</a:t>
            </a:r>
            <a:r>
              <a:rPr lang="en-US" altLang="ko-KR" sz="1000" b="1" dirty="0"/>
              <a:t>"); // </a:t>
            </a:r>
          </a:p>
          <a:p>
            <a:r>
              <a:rPr lang="en-US" altLang="ko-KR" sz="1000" dirty="0"/>
              <a:t>    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obj2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searchCard</a:t>
            </a:r>
            <a:r>
              <a:rPr lang="en-US" altLang="ko-KR" sz="1000" b="1" dirty="0"/>
              <a:t>"); // </a:t>
            </a:r>
          </a:p>
          <a:p>
            <a:r>
              <a:rPr lang="ko-KR" altLang="en-US" sz="1000" dirty="0"/>
              <a:t> </a:t>
            </a:r>
          </a:p>
          <a:p>
            <a:r>
              <a:rPr lang="en-US" altLang="ko-KR" sz="1000" dirty="0"/>
              <a:t>    </a:t>
            </a:r>
            <a:r>
              <a:rPr lang="en-US" altLang="ko-KR" sz="1000" b="1" dirty="0"/>
              <a:t>if( </a:t>
            </a:r>
            <a:r>
              <a:rPr lang="en-US" altLang="ko-KR" sz="1000" b="1" dirty="0" err="1" smtClean="0"/>
              <a:t>cr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== "0" ) { </a:t>
            </a:r>
          </a:p>
          <a:p>
            <a:r>
              <a:rPr lang="en-US" altLang="ko-KR" sz="1000" dirty="0"/>
              <a:t>        obj1.style.display = "block";</a:t>
            </a:r>
          </a:p>
          <a:p>
            <a:r>
              <a:rPr lang="en-US" altLang="ko-KR" sz="1000" dirty="0"/>
              <a:t>        obj2.style.display = "none";</a:t>
            </a:r>
          </a:p>
          <a:p>
            <a:r>
              <a:rPr lang="en-US" altLang="ko-KR" sz="1000" dirty="0"/>
              <a:t>    } </a:t>
            </a:r>
            <a:r>
              <a:rPr lang="en-US" altLang="ko-KR" sz="1000" b="1" dirty="0"/>
              <a:t>else {  </a:t>
            </a:r>
          </a:p>
          <a:p>
            <a:r>
              <a:rPr lang="en-US" altLang="ko-KR" sz="1000" dirty="0"/>
              <a:t>        obj1.style.display = "none";</a:t>
            </a:r>
          </a:p>
          <a:p>
            <a:r>
              <a:rPr lang="en-US" altLang="ko-KR" sz="1000" dirty="0"/>
              <a:t>        obj2.style.display = "block";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>
                <a:latin typeface="나눔스퀘어 ExtraBold" pitchFamily="50" charset="-127"/>
                <a:ea typeface="나눔스퀘어 ExtraBold" pitchFamily="50" charset="-127"/>
              </a:rPr>
              <a:t>&lt;/script&gt;</a:t>
            </a:r>
            <a:endParaRPr lang="ko-KR" altLang="en-US" sz="1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0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5445224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스퀘어 ExtraBold" pitchFamily="50" charset="-127"/>
                <a:ea typeface="나눔스퀘어 ExtraBold" pitchFamily="50" charset="-127"/>
              </a:rPr>
              <a:t>&lt;</a:t>
            </a:r>
            <a:r>
              <a:rPr lang="en-US" altLang="ko-KR" sz="1500" dirty="0"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en-US" altLang="ko-KR" sz="1500" dirty="0" err="1">
                <a:latin typeface="나눔스퀘어 ExtraBold" pitchFamily="50" charset="-127"/>
                <a:ea typeface="나눔스퀘어 ExtraBold" pitchFamily="50" charset="-127"/>
              </a:rPr>
              <a:t>href</a:t>
            </a:r>
            <a:r>
              <a:rPr lang="en-US" altLang="ko-KR" sz="1500" dirty="0" smtClean="0">
                <a:latin typeface="나눔스퀘어 ExtraBold" pitchFamily="50" charset="-127"/>
                <a:ea typeface="나눔스퀘어 ExtraBold" pitchFamily="50" charset="-127"/>
              </a:rPr>
              <a:t>=“#” </a:t>
            </a:r>
            <a:r>
              <a:rPr lang="en-US" altLang="ko-KR" sz="1500" dirty="0" err="1" smtClean="0">
                <a:latin typeface="나눔스퀘어 ExtraBold" pitchFamily="50" charset="-127"/>
                <a:ea typeface="나눔스퀘어 ExtraBold" pitchFamily="50" charset="-127"/>
              </a:rPr>
              <a:t>onclick</a:t>
            </a:r>
            <a:r>
              <a:rPr lang="en-US" altLang="ko-KR" sz="1500" dirty="0">
                <a:latin typeface="나눔스퀘어 ExtraBold" pitchFamily="50" charset="-127"/>
                <a:ea typeface="나눔스퀘어 ExtraBold" pitchFamily="50" charset="-127"/>
              </a:rPr>
              <a:t>="</a:t>
            </a:r>
            <a:r>
              <a:rPr lang="en-US" altLang="ko-KR" sz="1500" dirty="0" err="1">
                <a:latin typeface="나눔스퀘어 ExtraBold" pitchFamily="50" charset="-127"/>
                <a:ea typeface="나눔스퀘어 ExtraBold" pitchFamily="50" charset="-127"/>
              </a:rPr>
              <a:t>window.open</a:t>
            </a:r>
            <a:r>
              <a:rPr lang="en-US" altLang="ko-KR" sz="1500" dirty="0">
                <a:latin typeface="나눔스퀘어 ExtraBold" pitchFamily="50" charset="-127"/>
                <a:ea typeface="나눔스퀘어 ExtraBold" pitchFamily="50" charset="-127"/>
              </a:rPr>
              <a:t>(this.</a:t>
            </a:r>
            <a:r>
              <a:rPr lang="en-US" altLang="ko-KR" sz="1500" dirty="0" err="1">
                <a:latin typeface="나눔스퀘어 ExtraBold" pitchFamily="50" charset="-127"/>
                <a:ea typeface="나눔스퀘어 ExtraBold" pitchFamily="50" charset="-127"/>
              </a:rPr>
              <a:t>href</a:t>
            </a:r>
            <a:r>
              <a:rPr lang="en-US" altLang="ko-KR" sz="1500" dirty="0">
                <a:latin typeface="나눔스퀘어 ExtraBold" pitchFamily="50" charset="-127"/>
                <a:ea typeface="나눔스퀘어 ExtraBold" pitchFamily="50" charset="-127"/>
              </a:rPr>
              <a:t>,'_</a:t>
            </a:r>
            <a:r>
              <a:rPr lang="en-US" altLang="ko-KR" sz="1500" dirty="0" err="1">
                <a:latin typeface="나눔스퀘어 ExtraBold" pitchFamily="50" charset="-127"/>
                <a:ea typeface="나눔스퀘어 ExtraBold" pitchFamily="50" charset="-127"/>
              </a:rPr>
              <a:t>blank','width</a:t>
            </a:r>
            <a:r>
              <a:rPr lang="en-US" altLang="ko-KR" sz="1500" dirty="0">
                <a:latin typeface="나눔스퀘어 ExtraBold" pitchFamily="50" charset="-127"/>
                <a:ea typeface="나눔스퀘어 ExtraBold" pitchFamily="50" charset="-127"/>
              </a:rPr>
              <a:t>=600,height=700'); </a:t>
            </a:r>
          </a:p>
          <a:p>
            <a:r>
              <a:rPr lang="en-US" altLang="ko-KR" sz="1500" dirty="0">
                <a:latin typeface="나눔스퀘어 ExtraBold" pitchFamily="50" charset="-127"/>
                <a:ea typeface="나눔스퀘어 ExtraBold" pitchFamily="50" charset="-127"/>
              </a:rPr>
              <a:t>&lt;</a:t>
            </a:r>
            <a:r>
              <a:rPr lang="en-US" altLang="ko-KR" sz="1500" dirty="0" err="1">
                <a:latin typeface="나눔스퀘어 ExtraBold" pitchFamily="50" charset="-127"/>
                <a:ea typeface="나눔스퀘어 ExtraBold" pitchFamily="50" charset="-127"/>
              </a:rPr>
              <a:t>img</a:t>
            </a:r>
            <a:r>
              <a:rPr lang="en-US" altLang="ko-KR" sz="1500" dirty="0">
                <a:latin typeface="나눔스퀘어 ExtraBold" pitchFamily="50" charset="-127"/>
                <a:ea typeface="나눔스퀘어 ExtraBold" pitchFamily="50" charset="-127"/>
              </a:rPr>
              <a:t>&gt;&lt;/a&gt;</a:t>
            </a: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7664" y="2564904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예매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99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920880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04928"/>
            <a:ext cx="7776000" cy="475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0370" y="530091"/>
            <a:ext cx="5580620" cy="4555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&lt;body&gt;</a:t>
            </a:r>
          </a:p>
          <a:p>
            <a:r>
              <a:rPr lang="en-US" altLang="ko-KR" sz="1000" b="1" dirty="0"/>
              <a:t>&lt;div id="</a:t>
            </a:r>
            <a:r>
              <a:rPr lang="en-US" altLang="ko-KR" sz="1000" b="1" dirty="0" smtClean="0"/>
              <a:t>ticket“  </a:t>
            </a:r>
            <a:r>
              <a:rPr lang="en-US" altLang="ko-KR" sz="1000" b="1" dirty="0" err="1" smtClean="0"/>
              <a:t>background:url</a:t>
            </a:r>
            <a:r>
              <a:rPr lang="en-US" altLang="ko-KR" sz="1000" b="1" dirty="0" smtClean="0"/>
              <a:t>(/</a:t>
            </a:r>
            <a:r>
              <a:rPr lang="ko-KR" altLang="en-US" sz="1000" b="1" dirty="0" smtClean="0"/>
              <a:t>이미지 경로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1/);</a:t>
            </a:r>
            <a:endParaRPr lang="en-US" altLang="ko-KR" sz="1000" b="1" dirty="0"/>
          </a:p>
          <a:p>
            <a:r>
              <a:rPr lang="en-US" altLang="ko-KR" sz="1000" b="1" dirty="0" err="1"/>
              <a:t>background-size:cover</a:t>
            </a:r>
            <a:r>
              <a:rPr lang="en-US" altLang="ko-KR" sz="1000" b="1" dirty="0"/>
              <a:t>;</a:t>
            </a:r>
            <a:r>
              <a:rPr lang="en-US" altLang="ko-KR" sz="1000" b="1" dirty="0" smtClean="0"/>
              <a:t>&gt;&lt;/</a:t>
            </a:r>
            <a:r>
              <a:rPr lang="en-US" altLang="ko-KR" sz="1000" b="1" dirty="0"/>
              <a:t>div</a:t>
            </a:r>
            <a:r>
              <a:rPr lang="en-US" altLang="ko-KR" sz="1000" b="1" dirty="0" smtClean="0"/>
              <a:t>&gt;  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&lt;a class="</a:t>
            </a:r>
            <a:r>
              <a:rPr lang="en-US" altLang="ko-KR" sz="1000" b="1" dirty="0" err="1"/>
              <a:t>prev</a:t>
            </a:r>
            <a:r>
              <a:rPr lang="en-US" altLang="ko-KR" sz="1000" b="1" dirty="0"/>
              <a:t>" </a:t>
            </a:r>
            <a:r>
              <a:rPr lang="en-US" altLang="ko-KR" sz="1000" b="1" dirty="0" err="1"/>
              <a:t>onclick</a:t>
            </a:r>
            <a:r>
              <a:rPr lang="en-US" altLang="ko-KR" sz="1000" b="1" dirty="0"/>
              <a:t>="</a:t>
            </a:r>
            <a:r>
              <a:rPr lang="en-US" altLang="ko-KR" sz="1000" b="1" dirty="0" err="1"/>
              <a:t>prevSlides</a:t>
            </a:r>
            <a:r>
              <a:rPr lang="en-US" altLang="ko-KR" sz="1000" b="1" dirty="0"/>
              <a:t>()"&gt;&amp;#10094;&lt;/a</a:t>
            </a:r>
            <a:r>
              <a:rPr lang="en-US" altLang="ko-KR" sz="1000" b="1" dirty="0" smtClean="0"/>
              <a:t>&gt;  // </a:t>
            </a:r>
            <a:r>
              <a:rPr lang="ko-KR" altLang="en-US" sz="1000" b="1" dirty="0" smtClean="0"/>
              <a:t>버튼</a:t>
            </a:r>
            <a:endParaRPr lang="en-US" altLang="ko-KR" sz="1000" b="1" dirty="0"/>
          </a:p>
          <a:p>
            <a:r>
              <a:rPr lang="en-US" altLang="ko-KR" sz="1000" b="1" dirty="0"/>
              <a:t>&lt;a class="next" </a:t>
            </a:r>
            <a:r>
              <a:rPr lang="en-US" altLang="ko-KR" sz="1000" b="1" dirty="0" err="1"/>
              <a:t>onclick</a:t>
            </a:r>
            <a:r>
              <a:rPr lang="en-US" altLang="ko-KR" sz="1000" b="1" dirty="0"/>
              <a:t>="</a:t>
            </a:r>
            <a:r>
              <a:rPr lang="en-US" altLang="ko-KR" sz="1000" b="1" dirty="0" err="1"/>
              <a:t>nextSlides</a:t>
            </a:r>
            <a:r>
              <a:rPr lang="en-US" altLang="ko-KR" sz="1000" b="1" dirty="0" smtClean="0"/>
              <a:t>()"&gt;&amp;#10095;&lt;/</a:t>
            </a:r>
            <a:r>
              <a:rPr lang="en-US" altLang="ko-KR" sz="1000" b="1" dirty="0"/>
              <a:t>a</a:t>
            </a:r>
            <a:r>
              <a:rPr lang="en-US" altLang="ko-KR" sz="1000" b="1" dirty="0" smtClean="0"/>
              <a:t>&gt;  </a:t>
            </a:r>
          </a:p>
          <a:p>
            <a:r>
              <a:rPr lang="en-US" altLang="ko-KR" sz="1000" b="1" dirty="0"/>
              <a:t>&lt;/div</a:t>
            </a:r>
            <a:r>
              <a:rPr lang="en-US" altLang="ko-KR" sz="1000" b="1" dirty="0" smtClean="0"/>
              <a:t>&gt;</a:t>
            </a:r>
          </a:p>
          <a:p>
            <a:endParaRPr lang="en-US" altLang="ko-KR" sz="1000" b="1" dirty="0" smtClean="0"/>
          </a:p>
          <a:p>
            <a:r>
              <a:rPr lang="en-US" altLang="ko-KR" sz="1000" dirty="0" smtClean="0"/>
              <a:t>&lt;/body&gt;</a:t>
            </a:r>
          </a:p>
          <a:p>
            <a:endParaRPr lang="en-US" altLang="ko-KR" sz="1000" b="1" dirty="0"/>
          </a:p>
          <a:p>
            <a:r>
              <a:rPr lang="en-US" altLang="ko-KR" sz="1000" dirty="0" smtClean="0"/>
              <a:t>&lt;script&gt;</a:t>
            </a:r>
          </a:p>
          <a:p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/>
              <a:t>currentticket</a:t>
            </a:r>
            <a:r>
              <a:rPr lang="en-US" altLang="ko-KR" sz="1000" b="1" dirty="0"/>
              <a:t> = 1;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function </a:t>
            </a:r>
            <a:r>
              <a:rPr lang="en-US" altLang="ko-KR" sz="1000" b="1" dirty="0" err="1"/>
              <a:t>prevSlides</a:t>
            </a:r>
            <a:r>
              <a:rPr lang="en-US" altLang="ko-KR" sz="1000" b="1" dirty="0" smtClean="0"/>
              <a:t>() {</a:t>
            </a:r>
          </a:p>
          <a:p>
            <a:endParaRPr lang="en-US" altLang="ko-KR" sz="1000" b="1" dirty="0"/>
          </a:p>
          <a:p>
            <a:r>
              <a:rPr lang="en-US" altLang="ko-KR" sz="1000" b="1" dirty="0" smtClean="0"/>
              <a:t>  if(</a:t>
            </a:r>
            <a:r>
              <a:rPr lang="en-US" altLang="ko-KR" sz="1000" b="1" dirty="0" err="1" smtClean="0"/>
              <a:t>currentticket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== 1){</a:t>
            </a:r>
          </a:p>
          <a:p>
            <a:r>
              <a:rPr lang="en-US" altLang="ko-KR" sz="1000" b="1" dirty="0" smtClean="0"/>
              <a:t>  </a:t>
            </a:r>
            <a:r>
              <a:rPr lang="en-US" altLang="ko-KR" sz="1000" b="1" dirty="0" err="1" smtClean="0"/>
              <a:t>ticket.style.background</a:t>
            </a:r>
            <a:r>
              <a:rPr lang="en-US" altLang="ko-KR" sz="1000" b="1" dirty="0"/>
              <a:t>="</a:t>
            </a:r>
            <a:r>
              <a:rPr lang="en-US" altLang="ko-KR" sz="1000" b="1" dirty="0" err="1" smtClean="0"/>
              <a:t>url</a:t>
            </a:r>
            <a:r>
              <a:rPr lang="en-US" altLang="ko-KR" sz="1000" b="1" dirty="0" smtClean="0"/>
              <a:t>(/</a:t>
            </a:r>
            <a:r>
              <a:rPr lang="ko-KR" altLang="en-US" sz="1000" b="1" dirty="0" smtClean="0"/>
              <a:t>이미지경로 </a:t>
            </a:r>
            <a:r>
              <a:rPr lang="en-US" altLang="ko-KR" sz="1000" b="1" dirty="0" smtClean="0"/>
              <a:t>2/)";   // </a:t>
            </a:r>
            <a:r>
              <a:rPr lang="en-US" altLang="ko-KR" sz="1000" b="1" dirty="0" err="1" smtClean="0"/>
              <a:t>prev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클릭 </a:t>
            </a:r>
            <a:endParaRPr lang="en-US" altLang="ko-KR" sz="1000" b="1" dirty="0"/>
          </a:p>
          <a:p>
            <a:r>
              <a:rPr lang="en-US" altLang="ko-KR" sz="1000" b="1" dirty="0" smtClean="0"/>
              <a:t>  </a:t>
            </a:r>
            <a:r>
              <a:rPr lang="en-US" altLang="ko-KR" sz="1000" b="1" dirty="0" err="1" smtClean="0"/>
              <a:t>currentticket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2</a:t>
            </a:r>
            <a:r>
              <a:rPr lang="en-US" altLang="ko-KR" sz="1000" b="1" dirty="0" smtClean="0"/>
              <a:t>;</a:t>
            </a:r>
          </a:p>
          <a:p>
            <a:endParaRPr lang="en-US" altLang="ko-KR" sz="1000" b="1" dirty="0"/>
          </a:p>
          <a:p>
            <a:r>
              <a:rPr lang="en-US" altLang="ko-KR" sz="1000" b="1" dirty="0" smtClean="0"/>
              <a:t>  }</a:t>
            </a:r>
            <a:r>
              <a:rPr lang="en-US" altLang="ko-KR" sz="1000" b="1" dirty="0"/>
              <a:t>else if(</a:t>
            </a:r>
            <a:r>
              <a:rPr lang="en-US" altLang="ko-KR" sz="1000" b="1" dirty="0" err="1"/>
              <a:t>currentticket</a:t>
            </a:r>
            <a:r>
              <a:rPr lang="en-US" altLang="ko-KR" sz="1000" b="1" dirty="0"/>
              <a:t> == 2</a:t>
            </a:r>
            <a:r>
              <a:rPr lang="en-US" altLang="ko-KR" sz="1000" b="1" dirty="0" smtClean="0"/>
              <a:t>){</a:t>
            </a:r>
          </a:p>
          <a:p>
            <a:endParaRPr lang="en-US" altLang="ko-KR" sz="1000" b="1" dirty="0"/>
          </a:p>
          <a:p>
            <a:r>
              <a:rPr lang="en-US" altLang="ko-KR" sz="1000" b="1" dirty="0" smtClean="0"/>
              <a:t>  </a:t>
            </a:r>
            <a:r>
              <a:rPr lang="en-US" altLang="ko-KR" sz="1000" b="1" dirty="0" err="1" smtClean="0"/>
              <a:t>ticket.style.background</a:t>
            </a:r>
            <a:r>
              <a:rPr lang="en-US" altLang="ko-KR" sz="1000" b="1" dirty="0"/>
              <a:t>="</a:t>
            </a:r>
            <a:r>
              <a:rPr lang="en-US" altLang="ko-KR" sz="1000" b="1" dirty="0" err="1" smtClean="0"/>
              <a:t>url</a:t>
            </a:r>
            <a:r>
              <a:rPr lang="en-US" altLang="ko-KR" sz="1000" b="1" dirty="0" smtClean="0"/>
              <a:t>(/</a:t>
            </a:r>
            <a:r>
              <a:rPr lang="ko-KR" altLang="en-US" sz="1000" b="1" dirty="0" smtClean="0"/>
              <a:t>이미지경로 </a:t>
            </a:r>
            <a:r>
              <a:rPr lang="en-US" altLang="ko-KR" sz="1000" b="1" dirty="0" smtClean="0"/>
              <a:t>1/)";</a:t>
            </a:r>
            <a:endParaRPr lang="en-US" altLang="ko-KR" sz="1000" b="1" dirty="0"/>
          </a:p>
          <a:p>
            <a:r>
              <a:rPr lang="en-US" altLang="ko-KR" sz="1000" b="1" dirty="0" smtClean="0"/>
              <a:t>  </a:t>
            </a:r>
            <a:r>
              <a:rPr lang="en-US" altLang="ko-KR" sz="1000" b="1" dirty="0" err="1" smtClean="0"/>
              <a:t>currentticket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1;</a:t>
            </a:r>
          </a:p>
          <a:p>
            <a:r>
              <a:rPr lang="en-US" altLang="ko-KR" sz="1000" b="1" dirty="0" smtClean="0"/>
              <a:t>  }</a:t>
            </a:r>
            <a:endParaRPr lang="en-US" altLang="ko-KR" sz="1000" b="1" dirty="0"/>
          </a:p>
          <a:p>
            <a:r>
              <a:rPr lang="en-US" altLang="ko-KR" sz="1000" b="1" dirty="0" smtClean="0"/>
              <a:t>  </a:t>
            </a:r>
            <a:r>
              <a:rPr lang="en-US" altLang="ko-KR" sz="1000" b="1" dirty="0" err="1" smtClean="0"/>
              <a:t>ticket.style.backgroundSize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"cover</a:t>
            </a:r>
            <a:r>
              <a:rPr lang="en-US" altLang="ko-KR" sz="1000" b="1" dirty="0" smtClean="0"/>
              <a:t>";   </a:t>
            </a:r>
            <a:endParaRPr lang="en-US" altLang="ko-KR" sz="1000" b="1" dirty="0"/>
          </a:p>
          <a:p>
            <a:r>
              <a:rPr lang="en-US" altLang="ko-KR" sz="1000" b="1" dirty="0"/>
              <a:t>}</a:t>
            </a:r>
          </a:p>
          <a:p>
            <a:endParaRPr lang="en-US" altLang="ko-KR" sz="1000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/>
              <a:t>&lt;/script&gt;</a:t>
            </a:r>
            <a:endParaRPr lang="ko-KR" altLang="en-US" sz="1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6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771</Words>
  <Application>Microsoft Office PowerPoint</Application>
  <PresentationFormat>화면 슬라이드 쇼(4:3)</PresentationFormat>
  <Paragraphs>159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507-18</dc:creator>
  <cp:lastModifiedBy>ezen</cp:lastModifiedBy>
  <cp:revision>14</cp:revision>
  <dcterms:created xsi:type="dcterms:W3CDTF">2020-02-12T08:44:33Z</dcterms:created>
  <dcterms:modified xsi:type="dcterms:W3CDTF">2020-02-13T04:59:02Z</dcterms:modified>
</cp:coreProperties>
</file>