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72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10FF3-0FE3-4904-B044-875587BCBE97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597E1-3075-4D63-95FA-245AC25858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576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10FF3-0FE3-4904-B044-875587BCBE97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597E1-3075-4D63-95FA-245AC25858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390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10FF3-0FE3-4904-B044-875587BCBE97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597E1-3075-4D63-95FA-245AC25858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09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10FF3-0FE3-4904-B044-875587BCBE97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597E1-3075-4D63-95FA-245AC25858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135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10FF3-0FE3-4904-B044-875587BCBE97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597E1-3075-4D63-95FA-245AC25858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2803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10FF3-0FE3-4904-B044-875587BCBE97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597E1-3075-4D63-95FA-245AC25858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370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10FF3-0FE3-4904-B044-875587BCBE97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597E1-3075-4D63-95FA-245AC25858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362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10FF3-0FE3-4904-B044-875587BCBE97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597E1-3075-4D63-95FA-245AC25858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3517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10FF3-0FE3-4904-B044-875587BCBE97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597E1-3075-4D63-95FA-245AC25858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517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10FF3-0FE3-4904-B044-875587BCBE97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597E1-3075-4D63-95FA-245AC25858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90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10FF3-0FE3-4904-B044-875587BCBE97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597E1-3075-4D63-95FA-245AC25858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451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510FF3-0FE3-4904-B044-875587BCBE97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597E1-3075-4D63-95FA-245AC25858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938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8235AF5C-5472-4EB7-85BA-D86C91F950C3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9BB41C5C-D02F-4692-B5FE-552F1E111C6C}"/>
              </a:ext>
            </a:extLst>
          </p:cNvPr>
          <p:cNvSpPr/>
          <p:nvPr/>
        </p:nvSpPr>
        <p:spPr>
          <a:xfrm>
            <a:off x="126999" y="126999"/>
            <a:ext cx="8898467" cy="66209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F3BF7C7-615A-4549-8AB3-1FD13ACCFD09}"/>
              </a:ext>
            </a:extLst>
          </p:cNvPr>
          <p:cNvSpPr txBox="1"/>
          <p:nvPr/>
        </p:nvSpPr>
        <p:spPr>
          <a:xfrm>
            <a:off x="287867" y="287867"/>
            <a:ext cx="26839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err="1">
                <a:solidFill>
                  <a:schemeClr val="accent5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퍼펙트솔루션</a:t>
            </a:r>
            <a:endParaRPr lang="ko-KR" altLang="en-US" sz="1500" dirty="0">
              <a:solidFill>
                <a:schemeClr val="accent5">
                  <a:lumMod val="7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7EED820-0C7D-40D8-9160-FBA364E87E10}"/>
              </a:ext>
            </a:extLst>
          </p:cNvPr>
          <p:cNvSpPr txBox="1"/>
          <p:nvPr/>
        </p:nvSpPr>
        <p:spPr>
          <a:xfrm>
            <a:off x="287867" y="782377"/>
            <a:ext cx="4380738" cy="643423"/>
          </a:xfrm>
          <a:prstGeom prst="rect">
            <a:avLst/>
          </a:prstGeom>
          <a:noFill/>
        </p:spPr>
        <p:txBody>
          <a:bodyPr wrap="square" tIns="90000" bIns="90000" rtlCol="0">
            <a:spAutoFit/>
          </a:bodyPr>
          <a:lstStyle/>
          <a:p>
            <a:r>
              <a:rPr lang="en-US" altLang="ko-KR" sz="3000" dirty="0">
                <a:solidFill>
                  <a:schemeClr val="accent5">
                    <a:lumMod val="50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5</a:t>
            </a:r>
            <a:r>
              <a:rPr lang="en-US" altLang="ko-KR" sz="3000" dirty="0" smtClean="0">
                <a:solidFill>
                  <a:schemeClr val="accent5">
                    <a:lumMod val="50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. </a:t>
            </a:r>
            <a:r>
              <a:rPr lang="ko-KR" altLang="en-US" sz="3000" dirty="0" smtClean="0">
                <a:solidFill>
                  <a:schemeClr val="accent5">
                    <a:lumMod val="50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기타 </a:t>
            </a:r>
            <a:r>
              <a:rPr lang="en-US" altLang="ko-KR" sz="3000" dirty="0" smtClean="0">
                <a:solidFill>
                  <a:schemeClr val="accent5">
                    <a:lumMod val="50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Spring </a:t>
            </a:r>
            <a:r>
              <a:rPr lang="en-US" altLang="ko-KR" sz="3000" dirty="0" smtClean="0">
                <a:solidFill>
                  <a:schemeClr val="accent5">
                    <a:lumMod val="50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lib</a:t>
            </a:r>
            <a:r>
              <a:rPr lang="ko-KR" altLang="en-US" sz="3000" dirty="0" smtClean="0">
                <a:solidFill>
                  <a:schemeClr val="accent5">
                    <a:lumMod val="50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활용</a:t>
            </a:r>
            <a:endParaRPr lang="ko-KR" altLang="en-US" sz="3000" dirty="0">
              <a:solidFill>
                <a:schemeClr val="accent5">
                  <a:lumMod val="50000"/>
                </a:scheme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F69700A8-EDEC-4452-B7AD-1AB774650F61}"/>
              </a:ext>
            </a:extLst>
          </p:cNvPr>
          <p:cNvSpPr txBox="1"/>
          <p:nvPr/>
        </p:nvSpPr>
        <p:spPr>
          <a:xfrm>
            <a:off x="6172200" y="287866"/>
            <a:ext cx="26839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500" dirty="0">
                <a:solidFill>
                  <a:schemeClr val="accent5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04  </a:t>
            </a:r>
            <a:r>
              <a:rPr lang="ko-KR" altLang="en-US" sz="1500" dirty="0">
                <a:solidFill>
                  <a:schemeClr val="accent5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핵심기술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7F9118FD-3D80-4EA8-ADB8-F8E51B54CA5F}"/>
              </a:ext>
            </a:extLst>
          </p:cNvPr>
          <p:cNvSpPr txBox="1"/>
          <p:nvPr/>
        </p:nvSpPr>
        <p:spPr>
          <a:xfrm>
            <a:off x="665686" y="1497033"/>
            <a:ext cx="362509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accent5">
                    <a:lumMod val="75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1 </a:t>
            </a:r>
            <a:r>
              <a:rPr lang="en-US" altLang="ko-KR" sz="1500" dirty="0" smtClean="0">
                <a:solidFill>
                  <a:schemeClr val="accent5">
                    <a:lumMod val="75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) </a:t>
            </a:r>
            <a:r>
              <a:rPr lang="ko-KR" altLang="en-US" sz="1500" dirty="0" smtClean="0">
                <a:solidFill>
                  <a:schemeClr val="accent5">
                    <a:lumMod val="75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다국어 처리</a:t>
            </a:r>
            <a:r>
              <a:rPr lang="en-US" altLang="ko-KR" sz="1500" dirty="0" smtClean="0">
                <a:solidFill>
                  <a:schemeClr val="accent5">
                    <a:lumMod val="75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(</a:t>
            </a:r>
            <a:r>
              <a:rPr lang="en-US" altLang="ko-KR" sz="1500" dirty="0" err="1" smtClean="0">
                <a:solidFill>
                  <a:schemeClr val="accent5">
                    <a:lumMod val="75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LocaleResolver</a:t>
            </a:r>
            <a:r>
              <a:rPr lang="en-US" altLang="ko-KR" sz="1500" dirty="0" smtClean="0">
                <a:solidFill>
                  <a:schemeClr val="accent5">
                    <a:lumMod val="75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)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8827" y="1820198"/>
            <a:ext cx="642831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 </a:t>
            </a:r>
            <a:r>
              <a:rPr lang="en-US" altLang="ko-KR" sz="1300" dirty="0" smtClean="0"/>
              <a:t>   </a:t>
            </a:r>
            <a:r>
              <a:rPr lang="en-US" altLang="ko-KR" sz="1300" dirty="0" smtClean="0">
                <a:latin typeface="나눔스퀘어 Bold" pitchFamily="50" charset="-127"/>
                <a:ea typeface="나눔스퀘어 Bold" pitchFamily="50" charset="-127"/>
              </a:rPr>
              <a:t>- </a:t>
            </a:r>
            <a:r>
              <a:rPr lang="ko-KR" altLang="en-US" sz="1300" dirty="0" smtClean="0">
                <a:latin typeface="나눔스퀘어 Bold" pitchFamily="50" charset="-127"/>
                <a:ea typeface="나눔스퀘어 Bold" pitchFamily="50" charset="-127"/>
              </a:rPr>
              <a:t>설명</a:t>
            </a:r>
            <a:endParaRPr lang="ko-KR" altLang="en-US" sz="1300" dirty="0">
              <a:latin typeface="나눔스퀘어 Bold" pitchFamily="50" charset="-127"/>
              <a:ea typeface="나눔스퀘어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592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8235AF5C-5472-4EB7-85BA-D86C91F950C3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9BB41C5C-D02F-4692-B5FE-552F1E111C6C}"/>
              </a:ext>
            </a:extLst>
          </p:cNvPr>
          <p:cNvSpPr/>
          <p:nvPr/>
        </p:nvSpPr>
        <p:spPr>
          <a:xfrm>
            <a:off x="126999" y="126999"/>
            <a:ext cx="8898467" cy="66209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F3BF7C7-615A-4549-8AB3-1FD13ACCFD09}"/>
              </a:ext>
            </a:extLst>
          </p:cNvPr>
          <p:cNvSpPr txBox="1"/>
          <p:nvPr/>
        </p:nvSpPr>
        <p:spPr>
          <a:xfrm>
            <a:off x="287867" y="287867"/>
            <a:ext cx="26839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err="1">
                <a:solidFill>
                  <a:schemeClr val="accent5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퍼펙트솔루션</a:t>
            </a:r>
            <a:endParaRPr lang="ko-KR" altLang="en-US" sz="1500" dirty="0">
              <a:solidFill>
                <a:schemeClr val="accent5">
                  <a:lumMod val="7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F69700A8-EDEC-4452-B7AD-1AB774650F61}"/>
              </a:ext>
            </a:extLst>
          </p:cNvPr>
          <p:cNvSpPr txBox="1"/>
          <p:nvPr/>
        </p:nvSpPr>
        <p:spPr>
          <a:xfrm>
            <a:off x="6172200" y="287866"/>
            <a:ext cx="26839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500" dirty="0">
                <a:solidFill>
                  <a:schemeClr val="accent5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04  </a:t>
            </a:r>
            <a:r>
              <a:rPr lang="ko-KR" altLang="en-US" sz="1500" dirty="0">
                <a:solidFill>
                  <a:schemeClr val="accent5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핵심기술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7F9118FD-3D80-4EA8-ADB8-F8E51B54CA5F}"/>
              </a:ext>
            </a:extLst>
          </p:cNvPr>
          <p:cNvSpPr txBox="1"/>
          <p:nvPr/>
        </p:nvSpPr>
        <p:spPr>
          <a:xfrm>
            <a:off x="665686" y="751966"/>
            <a:ext cx="362509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>
                <a:solidFill>
                  <a:schemeClr val="accent5">
                    <a:lumMod val="75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2 ) </a:t>
            </a:r>
            <a:r>
              <a:rPr lang="ko-KR" altLang="en-US" sz="1500" dirty="0" smtClean="0">
                <a:solidFill>
                  <a:schemeClr val="accent5">
                    <a:lumMod val="75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메일전송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8827" y="1066635"/>
            <a:ext cx="642831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 </a:t>
            </a:r>
            <a:r>
              <a:rPr lang="en-US" altLang="ko-KR" sz="1300" dirty="0" smtClean="0"/>
              <a:t>   </a:t>
            </a:r>
            <a:r>
              <a:rPr lang="en-US" altLang="ko-KR" sz="1300" dirty="0" smtClean="0">
                <a:latin typeface="나눔스퀘어 Bold" pitchFamily="50" charset="-127"/>
                <a:ea typeface="나눔스퀘어 Bold" pitchFamily="50" charset="-127"/>
              </a:rPr>
              <a:t>- </a:t>
            </a:r>
            <a:r>
              <a:rPr lang="ko-KR" altLang="en-US" sz="1300" dirty="0" smtClean="0">
                <a:latin typeface="나눔스퀘어 Bold" pitchFamily="50" charset="-127"/>
                <a:ea typeface="나눔스퀘어 Bold" pitchFamily="50" charset="-127"/>
              </a:rPr>
              <a:t>설명</a:t>
            </a:r>
            <a:endParaRPr lang="ko-KR" altLang="en-US" sz="1300" dirty="0">
              <a:latin typeface="나눔스퀘어 Bold" pitchFamily="50" charset="-127"/>
              <a:ea typeface="나눔스퀘어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9177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</Words>
  <Application>Microsoft Office PowerPoint</Application>
  <PresentationFormat>화면 슬라이드 쇼(4:3)</PresentationFormat>
  <Paragraphs>9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507-18</dc:creator>
  <cp:lastModifiedBy>507-18</cp:lastModifiedBy>
  <cp:revision>1</cp:revision>
  <dcterms:created xsi:type="dcterms:W3CDTF">2020-06-04T08:16:30Z</dcterms:created>
  <dcterms:modified xsi:type="dcterms:W3CDTF">2020-06-04T08:16:51Z</dcterms:modified>
</cp:coreProperties>
</file>