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84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5AC56-7E93-43CC-887C-EA15430C9A7B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FEB17-2E40-4AF8-9DC6-6DCD211A9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7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53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1F76B-7CEF-4059-A44F-FA0809610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09DBC0-8E92-453F-A03D-970F7635E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149E5-9971-4046-B9AB-D8E928E8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B3A8B-0EF5-47FF-ABF9-ECD1B4A5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9A16D-B4F3-4859-A499-3FB7585E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6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9286B-D14B-425F-852C-1C45784E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A947C2-412F-4E10-92DC-4394FD41B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E47E2-1088-4184-8525-5F4C25B3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67026-2552-4D00-AE70-4631E80A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41FF6-68E9-4B81-A301-C6D0D6A3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5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B44631-F049-4A39-90FB-79FE0B2C1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B09071-FC0B-4DEB-BD6D-5FDF32AE6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1AE2D-5AB7-4011-9622-9CA7F781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B0B2C-0650-457A-8A69-99A80E46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9E7E8-80FA-4CD1-923C-9A99D020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00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FA3B-38C8-4693-BCF9-D07FA90A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A4471-071D-4E3F-9D10-095562C36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1AEC6-BC4B-4BA4-8588-C49F9C42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60FFF-9E8F-499E-859F-1E8D81EE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7A6F3-785E-4717-BBDD-E52EFBE8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5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84B57-77FE-4CB9-BF3B-C7BD2A84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6EE45-6F5D-45C4-B9E1-C7049076B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41C6E-A9D6-48A1-B625-8D05F7C8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F623E-FA46-4791-B220-1936A356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6BC4D-4F00-4D01-A480-E9A59350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9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CE4C4-BE21-42A2-B064-EC0D2E0A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0452B-02FB-4F6F-A8DE-BE5EC6822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A315B7-7101-4708-B8EB-3755DCD08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D565EA-A123-4796-AAD5-D1073A3A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FF0E9-980A-4A8C-8864-E81F892A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F99146-951E-41F2-80DB-B2030F02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18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FEAA4-B2CF-4F6E-B7E9-1B93A6C0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697A29-AA43-43F1-8271-5349125A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4A8C39-ABEC-4895-834B-77F8C4563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CF45AC-8834-414E-955D-DFF975156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817D7E-83BF-4DBD-BD8B-D243BEE25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DCE11C-D70C-4754-BCE5-54D3A573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D686F-ED52-483B-989E-D008A67A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BC59AA-150A-47C2-A686-F274EF31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7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45305-E30A-4A87-A483-BC066464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D92324-10C9-4202-9948-FC74CF75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4BF751-0C3D-48EF-9DDE-1F2253BB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C2C16E-18B9-4643-94AD-95696D3D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8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85F222-4EF9-4D92-9D5B-B9B35018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088792-244A-448C-83B2-C95DA395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1791D-0615-419C-B06A-559C6BC1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6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09FC6-0DDE-484B-A114-B6B89F72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3025C-F1D8-4F66-BD0D-2A608D20F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A7E14C-5E92-4C00-BEDD-786E30EA7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D4939A-F57F-4D76-8042-2B56C9AC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D6DA4-5CDA-4947-9D5F-075D37C2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A199ED-4602-451D-ABF4-62899FCA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50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5A6B6-A2D8-43F0-AB7D-C7AE6E95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F7EA37-2F4B-4CDF-8AD8-6BAA5D67C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A9711-AEEB-4B6E-BB56-FD6B0574D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090C6C-7C4B-49EE-964A-CFF498A6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49592-4862-4611-8547-61520546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1FED53-0792-46AD-9421-5FA62BEB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97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5EFB2B-249B-4ABE-BAC9-E4C6BE27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9A508-2267-4CB9-9546-9F74CB3B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ADFC8-F0C6-4E71-831B-91EAA271B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726D-1723-431F-A87E-EA4CB76C0A39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CF8BA-4BB3-4741-80BD-68792BCF9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41B3D-0EAB-4CD1-9D67-6DF5044FC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9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08B6B87-F335-45F1-A828-6F728C691B8B}"/>
              </a:ext>
            </a:extLst>
          </p:cNvPr>
          <p:cNvSpPr>
            <a:spLocks noGrp="1"/>
          </p:cNvSpPr>
          <p:nvPr/>
        </p:nvSpPr>
        <p:spPr>
          <a:xfrm>
            <a:off x="0" y="98716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个人介绍</a:t>
            </a:r>
          </a:p>
        </p:txBody>
      </p:sp>
      <p:cxnSp>
        <p:nvCxnSpPr>
          <p:cNvPr id="5" name="直线连接符 10">
            <a:extLst>
              <a:ext uri="{FF2B5EF4-FFF2-40B4-BE49-F238E27FC236}">
                <a16:creationId xmlns:a16="http://schemas.microsoft.com/office/drawing/2014/main" id="{ACD65CF7-BC54-4518-8E09-DC9D98AC7F8D}"/>
              </a:ext>
            </a:extLst>
          </p:cNvPr>
          <p:cNvCxnSpPr/>
          <p:nvPr/>
        </p:nvCxnSpPr>
        <p:spPr>
          <a:xfrm flipV="1">
            <a:off x="0" y="2312731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9F00211-A7FD-4A85-81E7-21145C00A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207" y="987167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6">
            <a:extLst>
              <a:ext uri="{FF2B5EF4-FFF2-40B4-BE49-F238E27FC236}">
                <a16:creationId xmlns:a16="http://schemas.microsoft.com/office/drawing/2014/main" id="{F0B59BF7-41BF-4E1F-8F2B-D2F9D0B72348}"/>
              </a:ext>
            </a:extLst>
          </p:cNvPr>
          <p:cNvSpPr txBox="1"/>
          <p:nvPr/>
        </p:nvSpPr>
        <p:spPr>
          <a:xfrm>
            <a:off x="4819648" y="4947502"/>
            <a:ext cx="3268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 冯柏钧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12011124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院系 计算机科学与工程系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B0A532-805F-4DF8-8867-1C8F016BA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349" y="2852928"/>
            <a:ext cx="935301" cy="11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9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02 (PPT)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62542" y="2176634"/>
            <a:ext cx="794749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From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The Topics Listed, Choose a Project and Start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 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to Form a Project Team 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  <a:p>
            <a:pPr algn="just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I decide to choose the project.</a:t>
            </a:r>
          </a:p>
          <a:p>
            <a:pPr algn="just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Our team choose to do the project 4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智能图书馆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.</a:t>
            </a:r>
          </a:p>
          <a:p>
            <a:pPr algn="just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The group head is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谢绍康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.</a:t>
            </a:r>
          </a:p>
          <a:p>
            <a:pPr algn="just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The other group members are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冯柏钧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,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龚明道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,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郑微言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 and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李佳纯</a:t>
            </a:r>
            <a:r>
              <a:rPr lang="en-US" altLang="zh-CN" sz="2800">
                <a:solidFill>
                  <a:schemeClr val="tx1">
                    <a:lumMod val="85000"/>
                    <a:lumOff val="15000"/>
                  </a:schemeClr>
                </a:solidFill>
                <a:latin typeface="DengXian" charset="-122"/>
                <a:ea typeface="DengXian" charset="-122"/>
                <a:cs typeface="DengXian" charset="-122"/>
              </a:rPr>
              <a:t>.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DengXian" charset="-122"/>
              <a:ea typeface="DengXian" charset="-122"/>
              <a:cs typeface="DengXian" charset="-122"/>
            </a:endParaRP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BAE407B-AD71-8344-92CA-FF4A5E535BA7}"/>
              </a:ext>
            </a:extLst>
          </p:cNvPr>
          <p:cNvCxnSpPr>
            <a:cxnSpLocks/>
          </p:cNvCxnSpPr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6">
            <a:extLst>
              <a:ext uri="{FF2B5EF4-FFF2-40B4-BE49-F238E27FC236}">
                <a16:creationId xmlns:a16="http://schemas.microsoft.com/office/drawing/2014/main" id="{B9899BDD-A617-5B4A-9FE4-3851ED97D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207" y="0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形 13" descr="徽章 1">
            <a:extLst>
              <a:ext uri="{FF2B5EF4-FFF2-40B4-BE49-F238E27FC236}">
                <a16:creationId xmlns:a16="http://schemas.microsoft.com/office/drawing/2014/main" id="{84F82332-26A5-2543-9D1F-8509ED08CA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6232" y="2154427"/>
            <a:ext cx="9144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579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宽屏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DengXian</vt:lpstr>
      <vt:lpstr>DengXian</vt:lpstr>
      <vt:lpstr>等线 Light</vt:lpstr>
      <vt:lpstr>微软雅黑</vt:lpstr>
      <vt:lpstr>Arial</vt:lpstr>
      <vt:lpstr>Office 主题​​</vt:lpstr>
      <vt:lpstr>PowerPoint 演示文稿</vt:lpstr>
      <vt:lpstr>Homework 02 (PPT)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zkti</dc:creator>
  <cp:lastModifiedBy>冯柏钧</cp:lastModifiedBy>
  <cp:revision>7</cp:revision>
  <dcterms:created xsi:type="dcterms:W3CDTF">2022-03-03T06:04:56Z</dcterms:created>
  <dcterms:modified xsi:type="dcterms:W3CDTF">2022-09-20T11:30:51Z</dcterms:modified>
</cp:coreProperties>
</file>