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919" r:id="rId2"/>
    <p:sldId id="918" r:id="rId3"/>
    <p:sldId id="92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3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5AC56-7E93-43CC-887C-EA15430C9A7B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FEB17-2E40-4AF8-9DC6-6DCD211A98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7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59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6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1F76B-7CEF-4059-A44F-FA080961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9DBC0-8E92-453F-A03D-970F7635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149E5-9971-4046-B9AB-D8E928E8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FB3A8B-0EF5-47FF-ABF9-ECD1B4A5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49A16D-B4F3-4859-A499-3FB7585E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96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286B-D14B-425F-852C-1C45784E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947C2-412F-4E10-92DC-4394FD41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E47E2-1088-4184-8525-5F4C25B3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67026-2552-4D00-AE70-4631E80A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41FF6-68E9-4B81-A301-C6D0D6A3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B44631-F049-4A39-90FB-79FE0B2C1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B09071-FC0B-4DEB-BD6D-5FDF32AE6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1AE2D-5AB7-4011-9622-9CA7F781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B0B2C-0650-457A-8A69-99A80E46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9E7E8-80FA-4CD1-923C-9A99D020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0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FA3B-38C8-4693-BCF9-D07FA90A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A4471-071D-4E3F-9D10-095562C3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1AEC6-BC4B-4BA4-8588-C49F9C42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60FFF-9E8F-499E-859F-1E8D81EE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7A6F3-785E-4717-BBDD-E52EFBE8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5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84B57-77FE-4CB9-BF3B-C7BD2A84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6EE45-6F5D-45C4-B9E1-C7049076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941C6E-A9D6-48A1-B625-8D05F7C8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623E-FA46-4791-B220-1936A356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6BC4D-4F00-4D01-A480-E9A59350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9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E4C4-BE21-42A2-B064-EC0D2E0A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0452B-02FB-4F6F-A8DE-BE5EC682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A315B7-7101-4708-B8EB-3755DCD0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565EA-A123-4796-AAD5-D1073A3A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7FF0E9-980A-4A8C-8864-E81F892A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99146-951E-41F2-80DB-B2030F02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FEAA4-B2CF-4F6E-B7E9-1B93A6C0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97A29-AA43-43F1-8271-5349125A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A8C39-ABEC-4895-834B-77F8C456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F45AC-8834-414E-955D-DFF975156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817D7E-83BF-4DBD-BD8B-D243BEE25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DCE11C-D70C-4754-BCE5-54D3A57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D686F-ED52-483B-989E-D008A67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BC59AA-150A-47C2-A686-F274EF31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7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5305-E30A-4A87-A483-BC066464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92324-10C9-4202-9948-FC74CF7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4BF751-0C3D-48EF-9DDE-1F2253BB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C2C16E-18B9-4643-94AD-95696D3D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85F222-4EF9-4D92-9D5B-B9B35018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88792-244A-448C-83B2-C95DA395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1791D-0615-419C-B06A-559C6BC1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09FC6-0DDE-484B-A114-B6B89F72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3025C-F1D8-4F66-BD0D-2A608D20F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A7E14C-5E92-4C00-BEDD-786E30EA7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4939A-F57F-4D76-8042-2B56C9AC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D6DA4-5CDA-4947-9D5F-075D37C2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A199ED-4602-451D-ABF4-62899FCA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0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5A6B6-A2D8-43F0-AB7D-C7AE6E95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F7EA37-2F4B-4CDF-8AD8-6BAA5D67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A9711-AEEB-4B6E-BB56-FD6B0574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090C6C-7C4B-49EE-964A-CFF498A6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49592-4862-4611-8547-61520546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1FED53-0792-46AD-9421-5FA62BEB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5EFB2B-249B-4ABE-BAC9-E4C6BE27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9A508-2267-4CB9-9546-9F74CB3B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ADFC8-F0C6-4E71-831B-91EAA271B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5726D-1723-431F-A87E-EA4CB76C0A39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DCF8BA-4BB3-4741-80BD-68792BCF9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41B3D-0EAB-4CD1-9D67-6DF5044FC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C1F55-3C2E-490D-A5FD-21C8925C2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9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08B6B87-F335-45F1-A828-6F728C691B8B}"/>
              </a:ext>
            </a:extLst>
          </p:cNvPr>
          <p:cNvSpPr>
            <a:spLocks noGrp="1"/>
          </p:cNvSpPr>
          <p:nvPr/>
        </p:nvSpPr>
        <p:spPr>
          <a:xfrm>
            <a:off x="0" y="98716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个人介绍</a:t>
            </a:r>
          </a:p>
        </p:txBody>
      </p:sp>
      <p:cxnSp>
        <p:nvCxnSpPr>
          <p:cNvPr id="5" name="直线连接符 10">
            <a:extLst>
              <a:ext uri="{FF2B5EF4-FFF2-40B4-BE49-F238E27FC236}">
                <a16:creationId xmlns:a16="http://schemas.microsoft.com/office/drawing/2014/main" id="{ACD65CF7-BC54-4518-8E09-DC9D98AC7F8D}"/>
              </a:ext>
            </a:extLst>
          </p:cNvPr>
          <p:cNvCxnSpPr/>
          <p:nvPr/>
        </p:nvCxnSpPr>
        <p:spPr>
          <a:xfrm flipV="1">
            <a:off x="0" y="2312731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9F00211-A7FD-4A85-81E7-21145C00A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207" y="987167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6">
            <a:extLst>
              <a:ext uri="{FF2B5EF4-FFF2-40B4-BE49-F238E27FC236}">
                <a16:creationId xmlns:a16="http://schemas.microsoft.com/office/drawing/2014/main" id="{F0B59BF7-41BF-4E1F-8F2B-D2F9D0B72348}"/>
              </a:ext>
            </a:extLst>
          </p:cNvPr>
          <p:cNvSpPr txBox="1"/>
          <p:nvPr/>
        </p:nvSpPr>
        <p:spPr>
          <a:xfrm>
            <a:off x="4819648" y="4947502"/>
            <a:ext cx="32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姓名 冯柏钧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学号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12011124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院系 计算机科学与工程系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B0A532-805F-4DF8-8867-1C8F016BA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349" y="2852928"/>
            <a:ext cx="935301" cy="11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05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38400" y="1756526"/>
            <a:ext cx="94124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+mn-ea"/>
              </a:rPr>
              <a:t>Construct Your  </a:t>
            </a:r>
            <a:r>
              <a:rPr kumimoji="1" lang="en-US" altLang="zh-CN" sz="2800" dirty="0" err="1">
                <a:latin typeface="+mn-ea"/>
              </a:rPr>
              <a:t>New“OR</a:t>
            </a:r>
            <a:r>
              <a:rPr kumimoji="1" lang="en-US" altLang="zh-CN" sz="2800" dirty="0">
                <a:latin typeface="+mn-ea"/>
              </a:rPr>
              <a:t>” </a:t>
            </a:r>
            <a:r>
              <a:rPr kumimoji="1" lang="en-US" altLang="zh-CN" sz="2800" dirty="0">
                <a:latin typeface="+mn-ea"/>
                <a:cs typeface="DengXian" charset="-122"/>
              </a:rPr>
              <a:t>MCP (McCulloch and Pitts) Neuron and Prove It</a:t>
            </a:r>
            <a:endParaRPr lang="en-US" altLang="zh-CN" sz="2800" dirty="0">
              <a:latin typeface="+mn-ea"/>
              <a:cs typeface="DengXian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23FB7E-7D4F-6A49-941F-3A274F6BA57C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6">
            <a:extLst>
              <a:ext uri="{FF2B5EF4-FFF2-40B4-BE49-F238E27FC236}">
                <a16:creationId xmlns:a16="http://schemas.microsoft.com/office/drawing/2014/main" id="{52C9D4BD-7432-394C-9A38-4CADBA0E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25" y="52052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形 6" descr="徽章 1">
            <a:extLst>
              <a:ext uri="{FF2B5EF4-FFF2-40B4-BE49-F238E27FC236}">
                <a16:creationId xmlns:a16="http://schemas.microsoft.com/office/drawing/2014/main" id="{F3EE2987-E9A8-C644-98B2-20EB3630F0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0" y="1796233"/>
            <a:ext cx="914400" cy="914400"/>
          </a:xfrm>
          <a:prstGeom prst="rect">
            <a:avLst/>
          </a:prstGeom>
          <a:noFill/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3FA8513-DE87-4DE2-9169-C2B5B119D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93026"/>
              </p:ext>
            </p:extLst>
          </p:nvPr>
        </p:nvGraphicFramePr>
        <p:xfrm>
          <a:off x="2031999" y="2750340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756982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98697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78431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4389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54651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67498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350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Bias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507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G(Z)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G(Z)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3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G(Z)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1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G(Z)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6174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05624F-0012-4B2B-86BE-DD0B5731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76646"/>
              </p:ext>
            </p:extLst>
          </p:nvPr>
        </p:nvGraphicFramePr>
        <p:xfrm>
          <a:off x="2032001" y="477831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020">
                  <a:extLst>
                    <a:ext uri="{9D8B030D-6E8A-4147-A177-3AD203B41FA5}">
                      <a16:colId xmlns:a16="http://schemas.microsoft.com/office/drawing/2014/main" val="4110135818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4045381889"/>
                    </a:ext>
                  </a:extLst>
                </a:gridCol>
                <a:gridCol w="2203116">
                  <a:extLst>
                    <a:ext uri="{9D8B030D-6E8A-4147-A177-3AD203B41FA5}">
                      <a16:colId xmlns:a16="http://schemas.microsoft.com/office/drawing/2014/main" val="2922260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Z=</a:t>
                      </a:r>
                      <a:r>
                        <a:rPr lang="zh-CN" altLang="en-US" dirty="0"/>
                        <a:t>∑</a:t>
                      </a:r>
                      <a:r>
                        <a:rPr lang="en-US" altLang="zh-CN" dirty="0"/>
                        <a:t>=A*W1+B*W2+Bias*W3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 F=G(Z) (Z&gt;=0)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OR 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3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0*1 + 0*1 + (-1)*1 = (-1)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98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0*1 + 1*1 + (-1)*1 =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6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1*1 + 0*1 + (-1)*1 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1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1*1 + 1*1 + (-1)*1 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56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63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Homework 05</a:t>
            </a:r>
            <a:endParaRPr kumimoji="1" lang="zh-CN" altLang="en-US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DengXian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EA23FB7E-7D4F-6A49-941F-3A274F6BA57C}"/>
              </a:ext>
            </a:extLst>
          </p:cNvPr>
          <p:cNvCxnSpPr>
            <a:cxnSpLocks/>
          </p:cNvCxnSpPr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6">
            <a:extLst>
              <a:ext uri="{FF2B5EF4-FFF2-40B4-BE49-F238E27FC236}">
                <a16:creationId xmlns:a16="http://schemas.microsoft.com/office/drawing/2014/main" id="{52C9D4BD-7432-394C-9A38-4CADBA0E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325" y="52052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形 7" descr="徽章">
            <a:extLst>
              <a:ext uri="{FF2B5EF4-FFF2-40B4-BE49-F238E27FC236}">
                <a16:creationId xmlns:a16="http://schemas.microsoft.com/office/drawing/2014/main" id="{369B0AC2-2A17-6840-8566-0F8A6C4403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0" y="2376337"/>
            <a:ext cx="914400" cy="914400"/>
          </a:xfrm>
          <a:prstGeom prst="rect">
            <a:avLst/>
          </a:prstGeom>
          <a:noFill/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3EC1122-C5D1-4A84-BFF0-EA7BEA9943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235481"/>
            <a:ext cx="9358171" cy="112023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91E0602-2560-45A4-92A8-3BAB7DBA8F1B}"/>
              </a:ext>
            </a:extLst>
          </p:cNvPr>
          <p:cNvSpPr/>
          <p:nvPr/>
        </p:nvSpPr>
        <p:spPr>
          <a:xfrm>
            <a:off x="2384100" y="2148684"/>
            <a:ext cx="9412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>
                <a:latin typeface="+mn-ea"/>
              </a:rPr>
              <a:t>Our Draft</a:t>
            </a:r>
            <a:endParaRPr lang="en-US" altLang="zh-CN" sz="2800" dirty="0">
              <a:latin typeface="+mn-ea"/>
              <a:cs typeface="DengXia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21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宽屏</PresentationFormat>
  <Paragraphs>60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等线 Light</vt:lpstr>
      <vt:lpstr>微软雅黑</vt:lpstr>
      <vt:lpstr>Arial</vt:lpstr>
      <vt:lpstr>Office 主题​​</vt:lpstr>
      <vt:lpstr>PowerPoint 演示文稿</vt:lpstr>
      <vt:lpstr>Homework 05</vt:lpstr>
      <vt:lpstr>Homework 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zkti</dc:creator>
  <cp:lastModifiedBy>冯柏钧</cp:lastModifiedBy>
  <cp:revision>8</cp:revision>
  <dcterms:created xsi:type="dcterms:W3CDTF">2022-03-03T06:04:56Z</dcterms:created>
  <dcterms:modified xsi:type="dcterms:W3CDTF">2022-10-18T07:02:57Z</dcterms:modified>
</cp:coreProperties>
</file>