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24" r:id="rId2"/>
    <p:sldId id="10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0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F76B-7CEF-4059-A44F-FA080961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9DBC0-8E92-453F-A03D-970F763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49E5-9971-4046-B9AB-D8E928E8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3A8B-0EF5-47FF-ABF9-ECD1B4A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A16D-B4F3-4859-A499-3FB7585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286B-D14B-425F-852C-1C45784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947C2-412F-4E10-92DC-4394FD41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47E2-1088-4184-8525-5F4C25B3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7026-2552-4D00-AE70-4631E8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41FF6-68E9-4B81-A301-C6D0D6A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44631-F049-4A39-90FB-79FE0B2C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09071-FC0B-4DEB-BD6D-5FDF32AE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AE2D-5AB7-4011-9622-9CA7F78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B0B2C-0650-457A-8A69-99A80E4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E7E8-80FA-4CD1-923C-9A99D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FA3B-38C8-4693-BCF9-D07FA90A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A4471-071D-4E3F-9D10-095562C3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AEC6-BC4B-4BA4-8588-C49F9C4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0FFF-9E8F-499E-859F-1E8D81EE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A6F3-785E-4717-BBDD-E52EFBE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4B57-77FE-4CB9-BF3B-C7BD2A8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6EE45-6F5D-45C4-B9E1-C7049076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41C6E-A9D6-48A1-B625-8D05F7C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623E-FA46-4791-B220-1936A35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BC4D-4F00-4D01-A480-E9A5935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E4C4-BE21-42A2-B064-EC0D2E0A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0452B-02FB-4F6F-A8DE-BE5EC682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15B7-7101-4708-B8EB-3755DCD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65EA-A123-4796-AAD5-D1073A3A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F0E9-980A-4A8C-8864-E81F892A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99146-951E-41F2-80DB-B2030F0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EAA4-B2CF-4F6E-B7E9-1B93A6C0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97A29-AA43-43F1-8271-5349125A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A8C39-ABEC-4895-834B-77F8C456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F45AC-8834-414E-955D-DFF97515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17D7E-83BF-4DBD-BD8B-D243BEE2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CE11C-D70C-4754-BCE5-54D3A57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D686F-ED52-483B-989E-D008A67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C59AA-150A-47C2-A686-F274EF3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5305-E30A-4A87-A483-BC0664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92324-10C9-4202-9948-FC74CF7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BF751-0C3D-48EF-9DDE-1F2253BB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2C16E-18B9-4643-94AD-95696D3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F222-4EF9-4D92-9D5B-B9B35018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88792-244A-448C-83B2-C95DA395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1791D-0615-419C-B06A-559C6BC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09FC6-0DDE-484B-A114-B6B89F72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025C-F1D8-4F66-BD0D-2A608D20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7E14C-5E92-4C00-BEDD-786E30EA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4939A-F57F-4D76-8042-2B56C9A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A4-5CDA-4947-9D5F-075D37C2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199ED-4602-451D-ABF4-62899FC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A6B6-A2D8-43F0-AB7D-C7AE6E9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7EA37-2F4B-4CDF-8AD8-6BAA5D67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A9711-AEEB-4B6E-BB56-FD6B0574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0C6C-7C4B-49EE-964A-CFF498A6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49592-4862-4611-8547-6152054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FED53-0792-46AD-9421-5FA62BE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EFB2B-249B-4ABE-BAC9-E4C6BE27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9A508-2267-4CB9-9546-9F74CB3B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DFC8-F0C6-4E71-831B-91EAA271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F8BA-4BB3-4741-80BD-68792BCF9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1B3D-0EAB-4CD1-9D67-6DF5044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07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1B23D5-CB05-288E-64AA-0DA21751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1" y="1624081"/>
            <a:ext cx="11238807" cy="47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07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0FDBE11-939F-3944-AFB3-39780F6AB28D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>
            <a:extLst>
              <a:ext uri="{FF2B5EF4-FFF2-40B4-BE49-F238E27FC236}">
                <a16:creationId xmlns:a16="http://schemas.microsoft.com/office/drawing/2014/main" id="{12495B32-17BB-0B4A-8AFA-4ABC819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4B52DE-9865-4085-9E8A-15A928226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220" y="1400301"/>
            <a:ext cx="5805448" cy="2447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55E336-A6C5-4EAC-9B36-B2511CBA8D94}"/>
              </a:ext>
            </a:extLst>
          </p:cNvPr>
          <p:cNvSpPr txBox="1"/>
          <p:nvPr/>
        </p:nvSpPr>
        <p:spPr>
          <a:xfrm>
            <a:off x="5074444" y="26860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003081-4114-4899-ADBA-ABA5D91FB082}"/>
              </a:ext>
            </a:extLst>
          </p:cNvPr>
          <p:cNvSpPr txBox="1"/>
          <p:nvPr/>
        </p:nvSpPr>
        <p:spPr>
          <a:xfrm>
            <a:off x="4962525" y="24664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AA201-3231-49F3-BE69-9619DA6992E5}"/>
              </a:ext>
            </a:extLst>
          </p:cNvPr>
          <p:cNvSpPr txBox="1"/>
          <p:nvPr/>
        </p:nvSpPr>
        <p:spPr>
          <a:xfrm>
            <a:off x="5057775" y="2561533"/>
            <a:ext cx="78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H(a)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60773A-E6FF-4C3F-A582-2BE081A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44999"/>
              </p:ext>
            </p:extLst>
          </p:nvPr>
        </p:nvGraphicFramePr>
        <p:xfrm>
          <a:off x="2298700" y="3901953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459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29130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1916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545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03431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4786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0&lt;1.5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0&lt;0.5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1&lt;1.5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1&gt;0.5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6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1&lt;1.5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1&gt;0.5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6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2&gt;1.5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0&lt;0.5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38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B5EBB76-3EAC-4544-9FB7-7B7AFA9927FF}"/>
              </a:ext>
            </a:extLst>
          </p:cNvPr>
          <p:cNvSpPr txBox="1"/>
          <p:nvPr/>
        </p:nvSpPr>
        <p:spPr>
          <a:xfrm>
            <a:off x="5585460" y="2561533"/>
            <a:ext cx="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60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</vt:lpstr>
      <vt:lpstr>等线 Light</vt:lpstr>
      <vt:lpstr>Arial</vt:lpstr>
      <vt:lpstr>Office 主题​​</vt:lpstr>
      <vt:lpstr>Homework 07</vt:lpstr>
      <vt:lpstr>Homework 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冯柏钧</cp:lastModifiedBy>
  <cp:revision>12</cp:revision>
  <dcterms:created xsi:type="dcterms:W3CDTF">2022-03-03T06:04:56Z</dcterms:created>
  <dcterms:modified xsi:type="dcterms:W3CDTF">2022-11-30T11:43:26Z</dcterms:modified>
</cp:coreProperties>
</file>