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24" r:id="rId2"/>
    <p:sldId id="102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0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F76B-7CEF-4059-A44F-FA080961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9DBC0-8E92-453F-A03D-970F7635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149E5-9971-4046-B9AB-D8E928E8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B3A8B-0EF5-47FF-ABF9-ECD1B4A5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9A16D-B4F3-4859-A499-3FB7585E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6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286B-D14B-425F-852C-1C45784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947C2-412F-4E10-92DC-4394FD41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E47E2-1088-4184-8525-5F4C25B3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7026-2552-4D00-AE70-4631E80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41FF6-68E9-4B81-A301-C6D0D6A3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44631-F049-4A39-90FB-79FE0B2C1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09071-FC0B-4DEB-BD6D-5FDF32AE6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1AE2D-5AB7-4011-9622-9CA7F781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B0B2C-0650-457A-8A69-99A80E46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9E7E8-80FA-4CD1-923C-9A99D020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0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FA3B-38C8-4693-BCF9-D07FA90A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A4471-071D-4E3F-9D10-095562C3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1AEC6-BC4B-4BA4-8588-C49F9C42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60FFF-9E8F-499E-859F-1E8D81EE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7A6F3-785E-4717-BBDD-E52EFBE8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84B57-77FE-4CB9-BF3B-C7BD2A84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6EE45-6F5D-45C4-B9E1-C7049076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41C6E-A9D6-48A1-B625-8D05F7C8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623E-FA46-4791-B220-1936A356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6BC4D-4F00-4D01-A480-E9A59350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E4C4-BE21-42A2-B064-EC0D2E0A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0452B-02FB-4F6F-A8DE-BE5EC682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315B7-7101-4708-B8EB-3755DCD0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565EA-A123-4796-AAD5-D1073A3A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F0E9-980A-4A8C-8864-E81F892A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99146-951E-41F2-80DB-B2030F02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EAA4-B2CF-4F6E-B7E9-1B93A6C0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97A29-AA43-43F1-8271-5349125A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A8C39-ABEC-4895-834B-77F8C456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F45AC-8834-414E-955D-DFF975156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17D7E-83BF-4DBD-BD8B-D243BEE25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CE11C-D70C-4754-BCE5-54D3A57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D686F-ED52-483B-989E-D008A67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BC59AA-150A-47C2-A686-F274EF3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7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5305-E30A-4A87-A483-BC0664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92324-10C9-4202-9948-FC74CF7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BF751-0C3D-48EF-9DDE-1F2253BB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C2C16E-18B9-4643-94AD-95696D3D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5F222-4EF9-4D92-9D5B-B9B35018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88792-244A-448C-83B2-C95DA395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1791D-0615-419C-B06A-559C6BC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09FC6-0DDE-484B-A114-B6B89F72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3025C-F1D8-4F66-BD0D-2A608D20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7E14C-5E92-4C00-BEDD-786E30EA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4939A-F57F-4D76-8042-2B56C9AC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D6DA4-5CDA-4947-9D5F-075D37C2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199ED-4602-451D-ABF4-62899FCA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5A6B6-A2D8-43F0-AB7D-C7AE6E95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7EA37-2F4B-4CDF-8AD8-6BAA5D67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A9711-AEEB-4B6E-BB56-FD6B0574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90C6C-7C4B-49EE-964A-CFF498A6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49592-4862-4611-8547-61520546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FED53-0792-46AD-9421-5FA62BEB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5EFB2B-249B-4ABE-BAC9-E4C6BE27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9A508-2267-4CB9-9546-9F74CB3B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DFC8-F0C6-4E71-831B-91EAA271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F8BA-4BB3-4741-80BD-68792BCF9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41B3D-0EAB-4CD1-9D67-6DF5044FC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025"/>
            <a:ext cx="11886572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08:Prove the derivative formula (in yellow box) of Sigmoid and </a:t>
            </a:r>
            <a:r>
              <a:rPr kumimoji="1"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Transfer Functions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EA002E-D7B5-E0C3-314F-2E3532886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56" y="1680205"/>
            <a:ext cx="11543146" cy="43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267F79-C4E0-4B9F-B49A-ECBD15D6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0955" y="-75173"/>
            <a:ext cx="5111309" cy="6815080"/>
          </a:xfrm>
        </p:spPr>
      </p:pic>
    </p:spTree>
    <p:extLst>
      <p:ext uri="{BB962C8B-B14F-4D97-AF65-F5344CB8AC3E}">
        <p14:creationId xmlns:p14="http://schemas.microsoft.com/office/powerpoint/2010/main" val="424495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Homework 08:Prove the derivative formula (in yellow box) of Sigmoid and ReLU Transfer Functions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冯柏钧</cp:lastModifiedBy>
  <cp:revision>10</cp:revision>
  <dcterms:created xsi:type="dcterms:W3CDTF">2022-03-03T06:04:56Z</dcterms:created>
  <dcterms:modified xsi:type="dcterms:W3CDTF">2022-12-14T15:47:37Z</dcterms:modified>
</cp:coreProperties>
</file>