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44" r:id="rId2"/>
    <p:sldId id="845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3F3"/>
    <a:srgbClr val="000000"/>
    <a:srgbClr val="EFE101"/>
    <a:srgbClr val="FEF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10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9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0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9275" y="1710690"/>
            <a:ext cx="11093450" cy="4763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/>
              <a:t>Given the Image X and the Convolution operator 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The 2D discrete convolution of Y = X*H is here is defined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Please use the zero-padding to extend the image during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Please calculate 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12547" t="25828" r="11602"/>
          <a:stretch>
            <a:fillRect/>
          </a:stretch>
        </p:blipFill>
        <p:spPr>
          <a:xfrm>
            <a:off x="2667000" y="2166620"/>
            <a:ext cx="1595755" cy="156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030" y="2178050"/>
            <a:ext cx="1548765" cy="1558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24111" y="4193476"/>
                <a:ext cx="5543550" cy="11893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=−1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���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���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11" y="4193476"/>
                <a:ext cx="5543550" cy="1189355"/>
              </a:xfrm>
              <a:prstGeom prst="rect">
                <a:avLst/>
              </a:prstGeom>
              <a:blipFill rotWithShape="1">
                <a:blip r:embed="rId7"/>
                <a:stretch>
                  <a:fillRect l="-10" t="-48" r="10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AACFC-5340-4D0A-B442-61FBFD10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08B9B-7BF9-4D86-9D80-66EBA922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Y = -60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9992B6-C267-4F02-84D5-FA046DF7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75395"/>
              </p:ext>
            </p:extLst>
          </p:nvPr>
        </p:nvGraphicFramePr>
        <p:xfrm>
          <a:off x="1185839" y="237104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335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77247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808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-18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-18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3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2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53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0408eaa-ca7d-4040-9c4b-cce7ae4d43c6"/>
  <p:tag name="COMMONDATA" val="eyJoZGlkIjoiOGExODAyOWRlOTU4MzRiYjgxZWY3OWI2Zjg1NTc1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Homework 9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冯柏钧</cp:lastModifiedBy>
  <cp:revision>15</cp:revision>
  <dcterms:created xsi:type="dcterms:W3CDTF">2022-03-03T06:04:00Z</dcterms:created>
  <dcterms:modified xsi:type="dcterms:W3CDTF">2022-12-14T15:38:37Z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5B82FC86B35347C2B3DDA2DB6F8F0DDD</vt:lpwstr>
  </property>
  <property fmtid="{D5CDD505-2E9C-101B-9397-08002B2CF9AE}" pid="3" name="KSOProductBuildVer">
    <vt:lpwstr>2052-11.1.0.12763</vt:lpwstr>
  </property>
</Properties>
</file>