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sldIdLst>
    <p:sldId id="257" r:id="rId9"/>
    <p:sldId id="258" r:id="rId10"/>
    <p:sldId id="259" r:id="rId11"/>
    <p:sldId id="256" r:id="rId12"/>
    <p:sldId id="262" r:id="rId13"/>
    <p:sldId id="263" r:id="rId14"/>
    <p:sldId id="260" r:id="rId15"/>
    <p:sldId id="264" r:id="rId16"/>
    <p:sldId id="265" r:id="rId17"/>
    <p:sldId id="261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举" initials="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3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2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tags" Target="../tags/tag4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tags" Target="../tags/tag6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5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tags" Target="../tags/tag8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tags" Target="../tags/tag10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9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tags" Target="../tags/tag12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11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7.xml"/><Relationship Id="rId15" Type="http://schemas.openxmlformats.org/officeDocument/2006/relationships/tags" Target="../tags/tag14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13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6572" y="38561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>
            <p:custDataLst>
              <p:tags r:id="rId15"/>
            </p:custDataLst>
          </p:nvPr>
        </p:nvSpPr>
        <p:spPr>
          <a:xfrm>
            <a:off x="316230" y="632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2022-12-25</a:t>
            </a:r>
            <a:endParaRPr lang="en-US" altLang="zh-C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6572" y="38561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>
            <p:custDataLst>
              <p:tags r:id="rId15"/>
            </p:custDataLst>
          </p:nvPr>
        </p:nvSpPr>
        <p:spPr>
          <a:xfrm>
            <a:off x="316230" y="632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2022-12-25</a:t>
            </a:r>
            <a:endParaRPr lang="en-US" altLang="zh-C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6572" y="38561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>
            <p:custDataLst>
              <p:tags r:id="rId15"/>
            </p:custDataLst>
          </p:nvPr>
        </p:nvSpPr>
        <p:spPr>
          <a:xfrm>
            <a:off x="316230" y="632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2022-12-25</a:t>
            </a:r>
            <a:endParaRPr lang="en-US" altLang="zh-C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6572" y="38561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>
            <p:custDataLst>
              <p:tags r:id="rId15"/>
            </p:custDataLst>
          </p:nvPr>
        </p:nvSpPr>
        <p:spPr>
          <a:xfrm>
            <a:off x="316230" y="632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2022-12-25</a:t>
            </a:r>
            <a:endParaRPr lang="en-US" altLang="zh-C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6572" y="38561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>
            <p:custDataLst>
              <p:tags r:id="rId15"/>
            </p:custDataLst>
          </p:nvPr>
        </p:nvSpPr>
        <p:spPr>
          <a:xfrm>
            <a:off x="316230" y="632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2022-12-25</a:t>
            </a:r>
            <a:endParaRPr lang="en-US" altLang="zh-C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6572" y="38561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>
            <p:custDataLst>
              <p:tags r:id="rId15"/>
            </p:custDataLst>
          </p:nvPr>
        </p:nvSpPr>
        <p:spPr>
          <a:xfrm>
            <a:off x="316230" y="632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2022-12-25</a:t>
            </a:r>
            <a:endParaRPr lang="en-US" altLang="zh-C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6572" y="38561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>
            <p:custDataLst>
              <p:tags r:id="rId15"/>
            </p:custDataLst>
          </p:nvPr>
        </p:nvSpPr>
        <p:spPr>
          <a:xfrm>
            <a:off x="316230" y="632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2022-12-25</a:t>
            </a:r>
            <a:endParaRPr lang="en-US" altLang="zh-C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4.xml"/><Relationship Id="rId6" Type="http://schemas.openxmlformats.org/officeDocument/2006/relationships/tags" Target="../tags/tag20.xml"/><Relationship Id="rId5" Type="http://schemas.openxmlformats.org/officeDocument/2006/relationships/image" Target="../media/image8.png"/><Relationship Id="rId4" Type="http://schemas.openxmlformats.org/officeDocument/2006/relationships/tags" Target="../tags/tag19.xml"/><Relationship Id="rId3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image" Target="../media/image11.png"/><Relationship Id="rId7" Type="http://schemas.openxmlformats.org/officeDocument/2006/relationships/tags" Target="../tags/tag25.xml"/><Relationship Id="rId6" Type="http://schemas.openxmlformats.org/officeDocument/2006/relationships/image" Target="../media/image10.png"/><Relationship Id="rId5" Type="http://schemas.openxmlformats.org/officeDocument/2006/relationships/tags" Target="../tags/tag24.xml"/><Relationship Id="rId4" Type="http://schemas.openxmlformats.org/officeDocument/2006/relationships/image" Target="../media/image9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6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7.xml"/><Relationship Id="rId6" Type="http://schemas.openxmlformats.org/officeDocument/2006/relationships/image" Target="../media/image15.png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14.png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2536" y="4754390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88615" y="2091690"/>
            <a:ext cx="6416040" cy="13214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16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组</a:t>
            </a: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智能图书馆</a:t>
            </a:r>
            <a:endParaRPr kumimoji="0" lang="en-US" altLang="zh-CN" sz="5400" b="1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endParaRPr kumimoji="0" lang="en-US" altLang="zh-CN" sz="5400" b="1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4985" y="3836670"/>
            <a:ext cx="6082665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队长：谢绍康</a:t>
            </a:r>
            <a:endParaRPr lang="zh-CN" altLang="en-US" sz="2400">
              <a:solidFill>
                <a:schemeClr val="accent6">
                  <a:lumMod val="10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组员：李佳纯，郑微言，龚明道，冯柏钧</a:t>
            </a:r>
            <a:endParaRPr lang="zh-CN" altLang="en-US" sz="2400">
              <a:solidFill>
                <a:schemeClr val="accent6">
                  <a:lumMod val="10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6220" y="6304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2022-12-24</a:t>
            </a:r>
            <a:endParaRPr lang="en-US" altLang="zh-C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4894" y="1198235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928" y="18348"/>
            <a:ext cx="255778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6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3</a:t>
            </a:r>
            <a:endParaRPr kumimoji="0" lang="en-US" altLang="zh-CN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7280" y="1279897"/>
            <a:ext cx="5164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600" spc="300" dirty="0">
                <a:solidFill>
                  <a:srgbClr val="ED6C00"/>
                </a:solidFill>
                <a:ea typeface="思源黑体 CN Bold" panose="020B0800000000000000" pitchFamily="34" charset="-122"/>
              </a:rPr>
              <a:t>User </a:t>
            </a:r>
            <a:r>
              <a:rPr lang="en-US" altLang="zh-CN" sz="3600" spc="300" dirty="0">
                <a:solidFill>
                  <a:srgbClr val="ED6C00"/>
                </a:solidFill>
                <a:ea typeface="思源黑体 CN Bold" panose="020B0800000000000000" pitchFamily="34" charset="-122"/>
              </a:rPr>
              <a:t>Tag Classification</a:t>
            </a:r>
            <a:endParaRPr lang="en-US" altLang="zh-CN" sz="3600" spc="300" dirty="0">
              <a:solidFill>
                <a:srgbClr val="ED6C00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27952" y="2260959"/>
            <a:ext cx="7662919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Segoe UI" panose="020B0502040204020203" pitchFamily="34" charset="0"/>
                <a:ea typeface="等线" panose="02010600030101010101" charset="-122"/>
                <a:cs typeface="Segoe UI" panose="020B0502040204020203" pitchFamily="34" charset="0"/>
              </a:rPr>
              <a:t>Tag’s Daily Update</a:t>
            </a: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Segoe UI" panose="020B0502040204020203" pitchFamily="34" charset="0"/>
                <a:ea typeface="等线" panose="02010600030101010101" charset="-122"/>
                <a:cs typeface="Segoe UI" panose="020B0502040204020203" pitchFamily="34" charset="0"/>
              </a:rPr>
              <a:t>Standard for User_Tag</a:t>
            </a: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4871" y="1030447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Outline</a:t>
            </a:r>
            <a:endParaRPr kumimoji="0" lang="zh-CN" altLang="en-US" sz="54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468370" y="1506220"/>
            <a:ext cx="684530" cy="842010"/>
            <a:chOff x="6112826" y="2859101"/>
            <a:chExt cx="538481" cy="646099"/>
          </a:xfrm>
        </p:grpSpPr>
        <p:sp>
          <p:nvSpPr>
            <p:cNvPr id="47" name="文本框 46"/>
            <p:cNvSpPr txBox="1"/>
            <p:nvPr/>
          </p:nvSpPr>
          <p:spPr>
            <a:xfrm>
              <a:off x="6242883" y="2859101"/>
              <a:ext cx="235302" cy="646099"/>
            </a:xfrm>
            <a:custGeom>
              <a:avLst/>
              <a:gdLst>
                <a:gd name="connsiteX0" fmla="*/ 148753 w 235302"/>
                <a:gd name="connsiteY0" fmla="*/ 0 h 646099"/>
                <a:gd name="connsiteX1" fmla="*/ 235302 w 235302"/>
                <a:gd name="connsiteY1" fmla="*/ 0 h 646099"/>
                <a:gd name="connsiteX2" fmla="*/ 235302 w 235302"/>
                <a:gd name="connsiteY2" fmla="*/ 126082 h 646099"/>
                <a:gd name="connsiteX3" fmla="*/ 235302 w 235302"/>
                <a:gd name="connsiteY3" fmla="*/ 627636 h 646099"/>
                <a:gd name="connsiteX4" fmla="*/ 193444 w 235302"/>
                <a:gd name="connsiteY4" fmla="*/ 640629 h 646099"/>
                <a:gd name="connsiteX5" fmla="*/ 139183 w 235302"/>
                <a:gd name="connsiteY5" fmla="*/ 646099 h 646099"/>
                <a:gd name="connsiteX6" fmla="*/ 97841 w 235302"/>
                <a:gd name="connsiteY6" fmla="*/ 641931 h 646099"/>
                <a:gd name="connsiteX7" fmla="*/ 97841 w 235302"/>
                <a:gd name="connsiteY7" fmla="*/ 184440 h 646099"/>
                <a:gd name="connsiteX8" fmla="*/ 0 w 235302"/>
                <a:gd name="connsiteY8" fmla="*/ 240485 h 646099"/>
                <a:gd name="connsiteX9" fmla="*/ 0 w 235302"/>
                <a:gd name="connsiteY9" fmla="*/ 147439 h 646099"/>
                <a:gd name="connsiteX10" fmla="*/ 0 w 235302"/>
                <a:gd name="connsiteY10" fmla="*/ 91712 h 64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302" h="646099">
                  <a:moveTo>
                    <a:pt x="148753" y="0"/>
                  </a:moveTo>
                  <a:lnTo>
                    <a:pt x="235302" y="0"/>
                  </a:lnTo>
                  <a:lnTo>
                    <a:pt x="235302" y="126082"/>
                  </a:lnTo>
                  <a:lnTo>
                    <a:pt x="235302" y="627636"/>
                  </a:lnTo>
                  <a:lnTo>
                    <a:pt x="193444" y="640629"/>
                  </a:lnTo>
                  <a:cubicBezTo>
                    <a:pt x="175917" y="644215"/>
                    <a:pt x="157770" y="646099"/>
                    <a:pt x="139183" y="646099"/>
                  </a:cubicBezTo>
                  <a:lnTo>
                    <a:pt x="97841" y="641931"/>
                  </a:lnTo>
                  <a:lnTo>
                    <a:pt x="97841" y="184440"/>
                  </a:lnTo>
                  <a:lnTo>
                    <a:pt x="0" y="240485"/>
                  </a:lnTo>
                  <a:lnTo>
                    <a:pt x="0" y="147439"/>
                  </a:lnTo>
                  <a:lnTo>
                    <a:pt x="0" y="91712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78186" y="2985183"/>
              <a:ext cx="173121" cy="501554"/>
            </a:xfrm>
            <a:custGeom>
              <a:avLst/>
              <a:gdLst/>
              <a:ahLst/>
              <a:cxnLst/>
              <a:rect l="l" t="t" r="r" b="b"/>
              <a:pathLst>
                <a:path w="173121" h="501554">
                  <a:moveTo>
                    <a:pt x="0" y="0"/>
                  </a:moveTo>
                  <a:lnTo>
                    <a:pt x="8681" y="2695"/>
                  </a:lnTo>
                  <a:cubicBezTo>
                    <a:pt x="105315" y="43568"/>
                    <a:pt x="173121" y="139254"/>
                    <a:pt x="173121" y="250777"/>
                  </a:cubicBezTo>
                  <a:cubicBezTo>
                    <a:pt x="173121" y="362300"/>
                    <a:pt x="105315" y="457986"/>
                    <a:pt x="8681" y="498859"/>
                  </a:cubicBezTo>
                  <a:lnTo>
                    <a:pt x="0" y="501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12826" y="3006540"/>
              <a:ext cx="227898" cy="494492"/>
            </a:xfrm>
            <a:custGeom>
              <a:avLst/>
              <a:gdLst/>
              <a:ahLst/>
              <a:cxnLst/>
              <a:rect l="l" t="t" r="r" b="b"/>
              <a:pathLst>
                <a:path w="227898" h="494492">
                  <a:moveTo>
                    <a:pt x="130057" y="0"/>
                  </a:moveTo>
                  <a:lnTo>
                    <a:pt x="130057" y="93046"/>
                  </a:lnTo>
                  <a:lnTo>
                    <a:pt x="227898" y="37001"/>
                  </a:lnTo>
                  <a:lnTo>
                    <a:pt x="227898" y="494492"/>
                  </a:lnTo>
                  <a:lnTo>
                    <a:pt x="214979" y="493190"/>
                  </a:lnTo>
                  <a:cubicBezTo>
                    <a:pt x="92290" y="468084"/>
                    <a:pt x="0" y="359530"/>
                    <a:pt x="0" y="229420"/>
                  </a:cubicBezTo>
                  <a:cubicBezTo>
                    <a:pt x="0" y="136484"/>
                    <a:pt x="47087" y="54546"/>
                    <a:pt x="118705" y="6162"/>
                  </a:cubicBezTo>
                  <a:lnTo>
                    <a:pt x="130057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28365" y="2935605"/>
            <a:ext cx="684530" cy="854075"/>
            <a:chOff x="8367622" y="2850681"/>
            <a:chExt cx="538480" cy="654519"/>
          </a:xfrm>
        </p:grpSpPr>
        <p:sp>
          <p:nvSpPr>
            <p:cNvPr id="49" name="文本框 48"/>
            <p:cNvSpPr txBox="1"/>
            <p:nvPr/>
          </p:nvSpPr>
          <p:spPr>
            <a:xfrm>
              <a:off x="8438107" y="2850681"/>
              <a:ext cx="385121" cy="654519"/>
            </a:xfrm>
            <a:custGeom>
              <a:avLst/>
              <a:gdLst>
                <a:gd name="connsiteX0" fmla="*/ 189499 w 385121"/>
                <a:gd name="connsiteY0" fmla="*/ 0 h 654519"/>
                <a:gd name="connsiteX1" fmla="*/ 300458 w 385121"/>
                <a:gd name="connsiteY1" fmla="*/ 28135 h 654519"/>
                <a:gd name="connsiteX2" fmla="*/ 364525 w 385121"/>
                <a:gd name="connsiteY2" fmla="*/ 97464 h 654519"/>
                <a:gd name="connsiteX3" fmla="*/ 385121 w 385121"/>
                <a:gd name="connsiteY3" fmla="*/ 185377 h 654519"/>
                <a:gd name="connsiteX4" fmla="*/ 383694 w 385121"/>
                <a:gd name="connsiteY4" fmla="*/ 194218 h 654519"/>
                <a:gd name="connsiteX5" fmla="*/ 383150 w 385121"/>
                <a:gd name="connsiteY5" fmla="*/ 193770 h 654519"/>
                <a:gd name="connsiteX6" fmla="*/ 374522 w 385121"/>
                <a:gd name="connsiteY6" fmla="*/ 247224 h 654519"/>
                <a:gd name="connsiteX7" fmla="*/ 346582 w 385121"/>
                <a:gd name="connsiteY7" fmla="*/ 307709 h 654519"/>
                <a:gd name="connsiteX8" fmla="*/ 261800 w 385121"/>
                <a:gd name="connsiteY8" fmla="*/ 415404 h 654519"/>
                <a:gd name="connsiteX9" fmla="*/ 177017 w 385121"/>
                <a:gd name="connsiteY9" fmla="*/ 509147 h 654519"/>
                <a:gd name="connsiteX10" fmla="*/ 138479 w 385121"/>
                <a:gd name="connsiteY10" fmla="*/ 593427 h 654519"/>
                <a:gd name="connsiteX11" fmla="*/ 367602 w 385121"/>
                <a:gd name="connsiteY11" fmla="*/ 593427 h 654519"/>
                <a:gd name="connsiteX12" fmla="*/ 349289 w 385121"/>
                <a:gd name="connsiteY12" fmla="*/ 608537 h 654519"/>
                <a:gd name="connsiteX13" fmla="*/ 198754 w 385121"/>
                <a:gd name="connsiteY13" fmla="*/ 654519 h 654519"/>
                <a:gd name="connsiteX14" fmla="*/ 8373 w 385121"/>
                <a:gd name="connsiteY14" fmla="*/ 575660 h 654519"/>
                <a:gd name="connsiteX15" fmla="*/ 2247 w 385121"/>
                <a:gd name="connsiteY15" fmla="*/ 568235 h 654519"/>
                <a:gd name="connsiteX16" fmla="*/ 3813 w 385121"/>
                <a:gd name="connsiteY16" fmla="*/ 556891 h 654519"/>
                <a:gd name="connsiteX17" fmla="*/ 32676 w 385121"/>
                <a:gd name="connsiteY17" fmla="*/ 487588 h 654519"/>
                <a:gd name="connsiteX18" fmla="*/ 120262 w 385121"/>
                <a:gd name="connsiteY18" fmla="*/ 372326 h 654519"/>
                <a:gd name="connsiteX19" fmla="*/ 207847 w 385121"/>
                <a:gd name="connsiteY19" fmla="*/ 277124 h 654519"/>
                <a:gd name="connsiteX20" fmla="*/ 247658 w 385121"/>
                <a:gd name="connsiteY20" fmla="*/ 188703 h 654519"/>
                <a:gd name="connsiteX21" fmla="*/ 234522 w 385121"/>
                <a:gd name="connsiteY21" fmla="*/ 146141 h 654519"/>
                <a:gd name="connsiteX22" fmla="*/ 191543 w 385121"/>
                <a:gd name="connsiteY22" fmla="*/ 126517 h 654519"/>
                <a:gd name="connsiteX23" fmla="*/ 147926 w 385121"/>
                <a:gd name="connsiteY23" fmla="*/ 145759 h 654519"/>
                <a:gd name="connsiteX24" fmla="*/ 130326 w 385121"/>
                <a:gd name="connsiteY24" fmla="*/ 200937 h 654519"/>
                <a:gd name="connsiteX25" fmla="*/ 6535 w 385121"/>
                <a:gd name="connsiteY25" fmla="*/ 200937 h 654519"/>
                <a:gd name="connsiteX26" fmla="*/ 3391 w 385121"/>
                <a:gd name="connsiteY26" fmla="*/ 204747 h 654519"/>
                <a:gd name="connsiteX27" fmla="*/ 0 w 385121"/>
                <a:gd name="connsiteY27" fmla="*/ 204747 h 654519"/>
                <a:gd name="connsiteX28" fmla="*/ 53851 w 385121"/>
                <a:gd name="connsiteY28" fmla="*/ 51557 h 654519"/>
                <a:gd name="connsiteX29" fmla="*/ 189499 w 385121"/>
                <a:gd name="connsiteY29" fmla="*/ 0 h 65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5121" h="654519">
                  <a:moveTo>
                    <a:pt x="189499" y="0"/>
                  </a:moveTo>
                  <a:cubicBezTo>
                    <a:pt x="234586" y="628"/>
                    <a:pt x="271572" y="10007"/>
                    <a:pt x="300458" y="28135"/>
                  </a:cubicBezTo>
                  <a:cubicBezTo>
                    <a:pt x="329344" y="46263"/>
                    <a:pt x="350700" y="69373"/>
                    <a:pt x="364525" y="97464"/>
                  </a:cubicBezTo>
                  <a:cubicBezTo>
                    <a:pt x="378351" y="125555"/>
                    <a:pt x="385216" y="154860"/>
                    <a:pt x="385121" y="185377"/>
                  </a:cubicBezTo>
                  <a:lnTo>
                    <a:pt x="383694" y="194218"/>
                  </a:lnTo>
                  <a:lnTo>
                    <a:pt x="383150" y="193770"/>
                  </a:lnTo>
                  <a:lnTo>
                    <a:pt x="374522" y="247224"/>
                  </a:lnTo>
                  <a:cubicBezTo>
                    <a:pt x="368099" y="268248"/>
                    <a:pt x="358785" y="288409"/>
                    <a:pt x="346582" y="307709"/>
                  </a:cubicBezTo>
                  <a:cubicBezTo>
                    <a:pt x="322175" y="346307"/>
                    <a:pt x="293914" y="382206"/>
                    <a:pt x="261800" y="415404"/>
                  </a:cubicBezTo>
                  <a:cubicBezTo>
                    <a:pt x="229685" y="448603"/>
                    <a:pt x="201424" y="479850"/>
                    <a:pt x="177017" y="509147"/>
                  </a:cubicBezTo>
                  <a:cubicBezTo>
                    <a:pt x="152610" y="538443"/>
                    <a:pt x="139764" y="566536"/>
                    <a:pt x="138479" y="593427"/>
                  </a:cubicBezTo>
                  <a:lnTo>
                    <a:pt x="367602" y="593427"/>
                  </a:lnTo>
                  <a:lnTo>
                    <a:pt x="349289" y="608537"/>
                  </a:lnTo>
                  <a:cubicBezTo>
                    <a:pt x="306318" y="637568"/>
                    <a:pt x="254515" y="654519"/>
                    <a:pt x="198754" y="654519"/>
                  </a:cubicBezTo>
                  <a:cubicBezTo>
                    <a:pt x="124405" y="654519"/>
                    <a:pt x="57095" y="624383"/>
                    <a:pt x="8373" y="575660"/>
                  </a:cubicBezTo>
                  <a:lnTo>
                    <a:pt x="2247" y="568235"/>
                  </a:lnTo>
                  <a:lnTo>
                    <a:pt x="3813" y="556891"/>
                  </a:lnTo>
                  <a:cubicBezTo>
                    <a:pt x="10448" y="532124"/>
                    <a:pt x="20069" y="509023"/>
                    <a:pt x="32676" y="487588"/>
                  </a:cubicBezTo>
                  <a:cubicBezTo>
                    <a:pt x="57890" y="444717"/>
                    <a:pt x="87085" y="406296"/>
                    <a:pt x="120262" y="372326"/>
                  </a:cubicBezTo>
                  <a:cubicBezTo>
                    <a:pt x="153438" y="338355"/>
                    <a:pt x="182633" y="306621"/>
                    <a:pt x="207847" y="277124"/>
                  </a:cubicBezTo>
                  <a:cubicBezTo>
                    <a:pt x="233061" y="247627"/>
                    <a:pt x="246331" y="218153"/>
                    <a:pt x="247658" y="188703"/>
                  </a:cubicBezTo>
                  <a:cubicBezTo>
                    <a:pt x="247807" y="172732"/>
                    <a:pt x="243428" y="158544"/>
                    <a:pt x="234522" y="146141"/>
                  </a:cubicBezTo>
                  <a:cubicBezTo>
                    <a:pt x="225616" y="133738"/>
                    <a:pt x="211289" y="127197"/>
                    <a:pt x="191543" y="126517"/>
                  </a:cubicBezTo>
                  <a:cubicBezTo>
                    <a:pt x="173050" y="126623"/>
                    <a:pt x="158511" y="133037"/>
                    <a:pt x="147926" y="145759"/>
                  </a:cubicBezTo>
                  <a:cubicBezTo>
                    <a:pt x="137340" y="158481"/>
                    <a:pt x="131474" y="176873"/>
                    <a:pt x="130326" y="200937"/>
                  </a:cubicBezTo>
                  <a:lnTo>
                    <a:pt x="6535" y="200937"/>
                  </a:lnTo>
                  <a:lnTo>
                    <a:pt x="3391" y="204747"/>
                  </a:lnTo>
                  <a:lnTo>
                    <a:pt x="0" y="204747"/>
                  </a:lnTo>
                  <a:cubicBezTo>
                    <a:pt x="3370" y="136930"/>
                    <a:pt x="21321" y="85867"/>
                    <a:pt x="53851" y="51557"/>
                  </a:cubicBezTo>
                  <a:cubicBezTo>
                    <a:pt x="86381" y="17248"/>
                    <a:pt x="131597" y="62"/>
                    <a:pt x="189499" y="0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67622" y="2977198"/>
              <a:ext cx="318147" cy="441718"/>
            </a:xfrm>
            <a:custGeom>
              <a:avLst/>
              <a:gdLst/>
              <a:ahLst/>
              <a:cxnLst/>
              <a:rect l="l" t="t" r="r" b="b"/>
              <a:pathLst>
                <a:path w="318147" h="441718">
                  <a:moveTo>
                    <a:pt x="262029" y="0"/>
                  </a:moveTo>
                  <a:cubicBezTo>
                    <a:pt x="281775" y="680"/>
                    <a:pt x="296102" y="7221"/>
                    <a:pt x="305008" y="19624"/>
                  </a:cubicBezTo>
                  <a:cubicBezTo>
                    <a:pt x="313914" y="32027"/>
                    <a:pt x="318293" y="46215"/>
                    <a:pt x="318144" y="62186"/>
                  </a:cubicBezTo>
                  <a:cubicBezTo>
                    <a:pt x="316817" y="91636"/>
                    <a:pt x="303547" y="121110"/>
                    <a:pt x="278333" y="150607"/>
                  </a:cubicBezTo>
                  <a:cubicBezTo>
                    <a:pt x="253119" y="180104"/>
                    <a:pt x="223924" y="211838"/>
                    <a:pt x="190748" y="245809"/>
                  </a:cubicBezTo>
                  <a:cubicBezTo>
                    <a:pt x="157571" y="279779"/>
                    <a:pt x="128376" y="318200"/>
                    <a:pt x="103162" y="361071"/>
                  </a:cubicBezTo>
                  <a:cubicBezTo>
                    <a:pt x="90555" y="382506"/>
                    <a:pt x="80934" y="405607"/>
                    <a:pt x="74299" y="430374"/>
                  </a:cubicBezTo>
                  <a:lnTo>
                    <a:pt x="72733" y="441718"/>
                  </a:lnTo>
                  <a:lnTo>
                    <a:pt x="45982" y="409297"/>
                  </a:lnTo>
                  <a:cubicBezTo>
                    <a:pt x="16952" y="366325"/>
                    <a:pt x="0" y="314523"/>
                    <a:pt x="0" y="258762"/>
                  </a:cubicBezTo>
                  <a:cubicBezTo>
                    <a:pt x="0" y="203000"/>
                    <a:pt x="16952" y="151198"/>
                    <a:pt x="45982" y="108227"/>
                  </a:cubicBezTo>
                  <a:lnTo>
                    <a:pt x="73876" y="74420"/>
                  </a:lnTo>
                  <a:lnTo>
                    <a:pt x="200812" y="74420"/>
                  </a:lnTo>
                  <a:cubicBezTo>
                    <a:pt x="201960" y="50356"/>
                    <a:pt x="207826" y="31964"/>
                    <a:pt x="218412" y="19242"/>
                  </a:cubicBezTo>
                  <a:cubicBezTo>
                    <a:pt x="228997" y="6520"/>
                    <a:pt x="243536" y="106"/>
                    <a:pt x="262029" y="0"/>
                  </a:cubicBez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76587" y="3041089"/>
              <a:ext cx="329515" cy="403019"/>
            </a:xfrm>
            <a:custGeom>
              <a:avLst/>
              <a:gdLst/>
              <a:ahLst/>
              <a:cxnLst/>
              <a:rect l="l" t="t" r="r" b="b"/>
              <a:pathLst>
                <a:path w="329515" h="403019">
                  <a:moveTo>
                    <a:pt x="245214" y="0"/>
                  </a:moveTo>
                  <a:lnTo>
                    <a:pt x="250656" y="4490"/>
                  </a:lnTo>
                  <a:cubicBezTo>
                    <a:pt x="299379" y="53212"/>
                    <a:pt x="329515" y="120522"/>
                    <a:pt x="329515" y="194871"/>
                  </a:cubicBezTo>
                  <a:cubicBezTo>
                    <a:pt x="329515" y="269219"/>
                    <a:pt x="299379" y="336529"/>
                    <a:pt x="250656" y="385252"/>
                  </a:cubicBezTo>
                  <a:lnTo>
                    <a:pt x="229123" y="403019"/>
                  </a:lnTo>
                  <a:lnTo>
                    <a:pt x="0" y="403019"/>
                  </a:lnTo>
                  <a:cubicBezTo>
                    <a:pt x="1285" y="376128"/>
                    <a:pt x="14131" y="348035"/>
                    <a:pt x="38538" y="318739"/>
                  </a:cubicBezTo>
                  <a:cubicBezTo>
                    <a:pt x="62945" y="289442"/>
                    <a:pt x="91206" y="258195"/>
                    <a:pt x="123321" y="224996"/>
                  </a:cubicBezTo>
                  <a:cubicBezTo>
                    <a:pt x="155435" y="191798"/>
                    <a:pt x="183696" y="155899"/>
                    <a:pt x="208103" y="117301"/>
                  </a:cubicBezTo>
                  <a:cubicBezTo>
                    <a:pt x="220306" y="98001"/>
                    <a:pt x="229620" y="77840"/>
                    <a:pt x="236043" y="56816"/>
                  </a:cubicBezTo>
                  <a:lnTo>
                    <a:pt x="245214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27730" y="4350385"/>
            <a:ext cx="684530" cy="837565"/>
            <a:chOff x="6112826" y="4421152"/>
            <a:chExt cx="538481" cy="642289"/>
          </a:xfrm>
        </p:grpSpPr>
        <p:sp>
          <p:nvSpPr>
            <p:cNvPr id="52" name="文本框 51"/>
            <p:cNvSpPr txBox="1"/>
            <p:nvPr/>
          </p:nvSpPr>
          <p:spPr>
            <a:xfrm>
              <a:off x="6163946" y="4421152"/>
              <a:ext cx="396332" cy="642289"/>
            </a:xfrm>
            <a:custGeom>
              <a:avLst/>
              <a:gdLst>
                <a:gd name="connsiteX0" fmla="*/ 24438 w 396332"/>
                <a:gd name="connsiteY0" fmla="*/ 0 h 642289"/>
                <a:gd name="connsiteX1" fmla="*/ 381059 w 396332"/>
                <a:gd name="connsiteY1" fmla="*/ 0 h 642289"/>
                <a:gd name="connsiteX2" fmla="*/ 381059 w 396332"/>
                <a:gd name="connsiteY2" fmla="*/ 90615 h 642289"/>
                <a:gd name="connsiteX3" fmla="*/ 349088 w 396332"/>
                <a:gd name="connsiteY3" fmla="*/ 142981 h 642289"/>
                <a:gd name="connsiteX4" fmla="*/ 347340 w 396332"/>
                <a:gd name="connsiteY4" fmla="*/ 142033 h 642289"/>
                <a:gd name="connsiteX5" fmla="*/ 269052 w 396332"/>
                <a:gd name="connsiteY5" fmla="*/ 270261 h 642289"/>
                <a:gd name="connsiteX6" fmla="*/ 362475 w 396332"/>
                <a:gd name="connsiteY6" fmla="*/ 332958 h 642289"/>
                <a:gd name="connsiteX7" fmla="*/ 396332 w 396332"/>
                <a:gd name="connsiteY7" fmla="*/ 450705 h 642289"/>
                <a:gd name="connsiteX8" fmla="*/ 396332 w 396332"/>
                <a:gd name="connsiteY8" fmla="*/ 494542 h 642289"/>
                <a:gd name="connsiteX9" fmla="*/ 386771 w 396332"/>
                <a:gd name="connsiteY9" fmla="*/ 581359 h 642289"/>
                <a:gd name="connsiteX10" fmla="*/ 368654 w 396332"/>
                <a:gd name="connsiteY10" fmla="*/ 596307 h 642289"/>
                <a:gd name="connsiteX11" fmla="*/ 218119 w 396332"/>
                <a:gd name="connsiteY11" fmla="*/ 642289 h 642289"/>
                <a:gd name="connsiteX12" fmla="*/ 27738 w 396332"/>
                <a:gd name="connsiteY12" fmla="*/ 563430 h 642289"/>
                <a:gd name="connsiteX13" fmla="*/ 3869 w 396332"/>
                <a:gd name="connsiteY13" fmla="*/ 534502 h 642289"/>
                <a:gd name="connsiteX14" fmla="*/ 0 w 396332"/>
                <a:gd name="connsiteY14" fmla="*/ 512892 h 642289"/>
                <a:gd name="connsiteX15" fmla="*/ 136442 w 396332"/>
                <a:gd name="connsiteY15" fmla="*/ 512892 h 642289"/>
                <a:gd name="connsiteX16" fmla="*/ 152893 w 396332"/>
                <a:gd name="connsiteY16" fmla="*/ 568452 h 642289"/>
                <a:gd name="connsiteX17" fmla="*/ 197657 w 396332"/>
                <a:gd name="connsiteY17" fmla="*/ 587312 h 642289"/>
                <a:gd name="connsiteX18" fmla="*/ 246118 w 396332"/>
                <a:gd name="connsiteY18" fmla="*/ 564247 h 642289"/>
                <a:gd name="connsiteX19" fmla="*/ 257851 w 396332"/>
                <a:gd name="connsiteY19" fmla="*/ 491483 h 642289"/>
                <a:gd name="connsiteX20" fmla="*/ 257851 w 396332"/>
                <a:gd name="connsiteY20" fmla="*/ 455802 h 642289"/>
                <a:gd name="connsiteX21" fmla="*/ 239614 w 396332"/>
                <a:gd name="connsiteY21" fmla="*/ 387881 h 642289"/>
                <a:gd name="connsiteX22" fmla="*/ 185414 w 396332"/>
                <a:gd name="connsiteY22" fmla="*/ 371187 h 642289"/>
                <a:gd name="connsiteX23" fmla="*/ 118114 w 396332"/>
                <a:gd name="connsiteY23" fmla="*/ 371187 h 642289"/>
                <a:gd name="connsiteX24" fmla="*/ 118114 w 396332"/>
                <a:gd name="connsiteY24" fmla="*/ 281475 h 642289"/>
                <a:gd name="connsiteX25" fmla="*/ 215001 w 396332"/>
                <a:gd name="connsiteY25" fmla="*/ 121422 h 642289"/>
                <a:gd name="connsiteX26" fmla="*/ 137014 w 396332"/>
                <a:gd name="connsiteY26" fmla="*/ 121422 h 642289"/>
                <a:gd name="connsiteX27" fmla="*/ 124740 w 396332"/>
                <a:gd name="connsiteY27" fmla="*/ 125232 h 642289"/>
                <a:gd name="connsiteX28" fmla="*/ 24438 w 396332"/>
                <a:gd name="connsiteY28" fmla="*/ 125232 h 64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6332" h="642289">
                  <a:moveTo>
                    <a:pt x="24438" y="0"/>
                  </a:moveTo>
                  <a:lnTo>
                    <a:pt x="381059" y="0"/>
                  </a:lnTo>
                  <a:lnTo>
                    <a:pt x="381059" y="90615"/>
                  </a:lnTo>
                  <a:lnTo>
                    <a:pt x="349088" y="142981"/>
                  </a:lnTo>
                  <a:lnTo>
                    <a:pt x="347340" y="142033"/>
                  </a:lnTo>
                  <a:lnTo>
                    <a:pt x="269052" y="270261"/>
                  </a:lnTo>
                  <a:cubicBezTo>
                    <a:pt x="309103" y="277780"/>
                    <a:pt x="340244" y="298679"/>
                    <a:pt x="362475" y="332958"/>
                  </a:cubicBezTo>
                  <a:cubicBezTo>
                    <a:pt x="384707" y="367237"/>
                    <a:pt x="395992" y="406486"/>
                    <a:pt x="396332" y="450705"/>
                  </a:cubicBezTo>
                  <a:lnTo>
                    <a:pt x="396332" y="494542"/>
                  </a:lnTo>
                  <a:lnTo>
                    <a:pt x="386771" y="581359"/>
                  </a:lnTo>
                  <a:lnTo>
                    <a:pt x="368654" y="596307"/>
                  </a:lnTo>
                  <a:cubicBezTo>
                    <a:pt x="325682" y="625338"/>
                    <a:pt x="273880" y="642289"/>
                    <a:pt x="218119" y="642289"/>
                  </a:cubicBezTo>
                  <a:cubicBezTo>
                    <a:pt x="143770" y="642289"/>
                    <a:pt x="76460" y="612153"/>
                    <a:pt x="27738" y="563430"/>
                  </a:cubicBezTo>
                  <a:lnTo>
                    <a:pt x="3869" y="534502"/>
                  </a:lnTo>
                  <a:lnTo>
                    <a:pt x="0" y="512892"/>
                  </a:lnTo>
                  <a:lnTo>
                    <a:pt x="136442" y="512892"/>
                  </a:lnTo>
                  <a:cubicBezTo>
                    <a:pt x="138164" y="537401"/>
                    <a:pt x="143647" y="555921"/>
                    <a:pt x="152893" y="568452"/>
                  </a:cubicBezTo>
                  <a:cubicBezTo>
                    <a:pt x="162139" y="580983"/>
                    <a:pt x="177061" y="587269"/>
                    <a:pt x="197657" y="587312"/>
                  </a:cubicBezTo>
                  <a:cubicBezTo>
                    <a:pt x="221590" y="587461"/>
                    <a:pt x="237744" y="579772"/>
                    <a:pt x="246118" y="564247"/>
                  </a:cubicBezTo>
                  <a:cubicBezTo>
                    <a:pt x="254493" y="548721"/>
                    <a:pt x="258404" y="524467"/>
                    <a:pt x="257851" y="491483"/>
                  </a:cubicBezTo>
                  <a:lnTo>
                    <a:pt x="257851" y="455802"/>
                  </a:lnTo>
                  <a:cubicBezTo>
                    <a:pt x="257830" y="422394"/>
                    <a:pt x="251751" y="399753"/>
                    <a:pt x="239614" y="387881"/>
                  </a:cubicBezTo>
                  <a:cubicBezTo>
                    <a:pt x="227478" y="376009"/>
                    <a:pt x="209411" y="370444"/>
                    <a:pt x="185414" y="371187"/>
                  </a:cubicBezTo>
                  <a:lnTo>
                    <a:pt x="118114" y="371187"/>
                  </a:lnTo>
                  <a:lnTo>
                    <a:pt x="118114" y="281475"/>
                  </a:lnTo>
                  <a:lnTo>
                    <a:pt x="215001" y="121422"/>
                  </a:lnTo>
                  <a:lnTo>
                    <a:pt x="137014" y="121422"/>
                  </a:lnTo>
                  <a:lnTo>
                    <a:pt x="124740" y="125232"/>
                  </a:lnTo>
                  <a:lnTo>
                    <a:pt x="24438" y="125232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112826" y="4542574"/>
              <a:ext cx="309024" cy="465892"/>
            </a:xfrm>
            <a:custGeom>
              <a:avLst/>
              <a:gdLst/>
              <a:ahLst/>
              <a:cxnLst/>
              <a:rect l="l" t="t" r="r" b="b"/>
              <a:pathLst>
                <a:path w="309024" h="465892">
                  <a:moveTo>
                    <a:pt x="175860" y="0"/>
                  </a:moveTo>
                  <a:lnTo>
                    <a:pt x="266122" y="0"/>
                  </a:lnTo>
                  <a:lnTo>
                    <a:pt x="169235" y="160053"/>
                  </a:lnTo>
                  <a:lnTo>
                    <a:pt x="169235" y="249765"/>
                  </a:lnTo>
                  <a:lnTo>
                    <a:pt x="236535" y="249765"/>
                  </a:lnTo>
                  <a:cubicBezTo>
                    <a:pt x="260532" y="249022"/>
                    <a:pt x="278599" y="254587"/>
                    <a:pt x="290735" y="266459"/>
                  </a:cubicBezTo>
                  <a:cubicBezTo>
                    <a:pt x="302872" y="278331"/>
                    <a:pt x="308951" y="300972"/>
                    <a:pt x="308972" y="334380"/>
                  </a:cubicBezTo>
                  <a:lnTo>
                    <a:pt x="308972" y="370061"/>
                  </a:lnTo>
                  <a:cubicBezTo>
                    <a:pt x="309525" y="403045"/>
                    <a:pt x="305614" y="427299"/>
                    <a:pt x="297239" y="442825"/>
                  </a:cubicBezTo>
                  <a:cubicBezTo>
                    <a:pt x="288865" y="458350"/>
                    <a:pt x="272711" y="466039"/>
                    <a:pt x="248778" y="465890"/>
                  </a:cubicBezTo>
                  <a:cubicBezTo>
                    <a:pt x="228182" y="465847"/>
                    <a:pt x="213260" y="459561"/>
                    <a:pt x="204014" y="447030"/>
                  </a:cubicBezTo>
                  <a:cubicBezTo>
                    <a:pt x="194768" y="434499"/>
                    <a:pt x="189285" y="415979"/>
                    <a:pt x="187563" y="391470"/>
                  </a:cubicBezTo>
                  <a:lnTo>
                    <a:pt x="51121" y="391470"/>
                  </a:lnTo>
                  <a:lnTo>
                    <a:pt x="54990" y="413080"/>
                  </a:lnTo>
                  <a:lnTo>
                    <a:pt x="45982" y="402162"/>
                  </a:lnTo>
                  <a:cubicBezTo>
                    <a:pt x="16951" y="359191"/>
                    <a:pt x="0" y="307389"/>
                    <a:pt x="0" y="251627"/>
                  </a:cubicBezTo>
                  <a:cubicBezTo>
                    <a:pt x="0" y="140104"/>
                    <a:pt x="67805" y="44418"/>
                    <a:pt x="164440" y="3545"/>
                  </a:cubicBezTo>
                  <a:lnTo>
                    <a:pt x="17586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33000" y="4560323"/>
              <a:ext cx="218307" cy="442188"/>
            </a:xfrm>
            <a:custGeom>
              <a:avLst/>
              <a:gdLst/>
              <a:ahLst/>
              <a:cxnLst/>
              <a:rect l="l" t="t" r="r" b="b"/>
              <a:pathLst>
                <a:path w="218307" h="442188">
                  <a:moveTo>
                    <a:pt x="80035" y="0"/>
                  </a:moveTo>
                  <a:lnTo>
                    <a:pt x="99602" y="10620"/>
                  </a:lnTo>
                  <a:cubicBezTo>
                    <a:pt x="171220" y="59005"/>
                    <a:pt x="218307" y="140943"/>
                    <a:pt x="218307" y="233878"/>
                  </a:cubicBezTo>
                  <a:cubicBezTo>
                    <a:pt x="218307" y="308227"/>
                    <a:pt x="188171" y="375537"/>
                    <a:pt x="139448" y="424259"/>
                  </a:cubicBezTo>
                  <a:lnTo>
                    <a:pt x="117719" y="442188"/>
                  </a:lnTo>
                  <a:lnTo>
                    <a:pt x="127280" y="355371"/>
                  </a:lnTo>
                  <a:lnTo>
                    <a:pt x="127280" y="311534"/>
                  </a:lnTo>
                  <a:cubicBezTo>
                    <a:pt x="126940" y="267315"/>
                    <a:pt x="115655" y="228066"/>
                    <a:pt x="93423" y="193787"/>
                  </a:cubicBezTo>
                  <a:cubicBezTo>
                    <a:pt x="71192" y="159508"/>
                    <a:pt x="40051" y="138609"/>
                    <a:pt x="0" y="131090"/>
                  </a:cubicBezTo>
                  <a:lnTo>
                    <a:pt x="80035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312920" y="1672590"/>
            <a:ext cx="554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+mj-lt"/>
                <a:ea typeface="等线" panose="02010600030101010101" charset="-122"/>
                <a:cs typeface="+mj-lt"/>
                <a:sym typeface="+mn-lt"/>
              </a:rPr>
              <a:t>Some Problems of Demo Program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+mj-lt"/>
              <a:ea typeface="等线" panose="02010600030101010101" charset="-122"/>
              <a:cs typeface="+mj-lt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329074" y="3128727"/>
            <a:ext cx="31425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+mj-lt"/>
                <a:ea typeface="等线" panose="02010600030101010101" charset="-122"/>
                <a:cs typeface="+mj-lt"/>
                <a:sym typeface="+mn-lt"/>
              </a:rPr>
              <a:t>Daily Data Update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+mj-lt"/>
              <a:ea typeface="等线" panose="02010600030101010101" charset="-122"/>
              <a:cs typeface="+mj-lt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345034" y="4552906"/>
            <a:ext cx="4818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+mj-lt"/>
                <a:ea typeface="思源黑体 CN Regular" panose="020B0500000000000000" pitchFamily="34" charset="-122"/>
                <a:cs typeface="+mj-lt"/>
              </a:rPr>
              <a:t>User Tag Classification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+mj-lt"/>
              <a:ea typeface="思源黑体 CN Regular" panose="020B0500000000000000" pitchFamily="34" charset="-122"/>
              <a:cs typeface="+mj-lt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028" y="4100945"/>
            <a:ext cx="1742292" cy="1388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4894" y="1198235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928" y="18348"/>
            <a:ext cx="18485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600" dirty="0">
                <a:solidFill>
                  <a:srgbClr val="ED6C00"/>
                </a:solidFill>
                <a:latin typeface="Akrobat Black" panose="00000A00000000000000" pitchFamily="50" charset="0"/>
                <a:ea typeface="等线" panose="02010600030101010101" charset="-122"/>
              </a:rPr>
              <a:t>1</a:t>
            </a:r>
            <a:endParaRPr kumimoji="0" lang="zh-CN" altLang="en-US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7280" y="1279897"/>
            <a:ext cx="55791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600" spc="300" dirty="0">
                <a:solidFill>
                  <a:srgbClr val="ED6C00"/>
                </a:solidFill>
                <a:ea typeface="思源黑体 CN Bold" panose="020B0800000000000000" pitchFamily="34" charset="-122"/>
              </a:rPr>
              <a:t>Some Problems of Demo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27952" y="2260959"/>
            <a:ext cx="7662919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Segoe UI" panose="020B0502040204020203" pitchFamily="34" charset="0"/>
                <a:ea typeface="等线" panose="02010600030101010101" charset="-122"/>
                <a:cs typeface="Segoe UI" panose="020B0502040204020203" pitchFamily="34" charset="0"/>
              </a:rPr>
              <a:t>401 Failure Error</a:t>
            </a: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Segoe UI" panose="020B0502040204020203" pitchFamily="34" charset="0"/>
                <a:ea typeface="等线" panose="02010600030101010101" charset="-122"/>
                <a:cs typeface="Segoe UI" panose="020B0502040204020203" pitchFamily="34" charset="0"/>
              </a:rPr>
              <a:t>Data Format from models.rs</a:t>
            </a: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48548"/>
          <a:stretch>
            <a:fillRect/>
          </a:stretch>
        </p:blipFill>
        <p:spPr>
          <a:xfrm>
            <a:off x="2134870" y="1420495"/>
            <a:ext cx="6239510" cy="46405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54287" y="537994"/>
            <a:ext cx="92000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Outcome: </a:t>
            </a:r>
            <a:r>
              <a:rPr lang="en-US" altLang="zh-CN" sz="2800" b="1" dirty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401 Failure </a:t>
            </a:r>
            <a:endParaRPr lang="en-US" altLang="zh-CN" sz="2800" b="1" dirty="0">
              <a:solidFill>
                <a:srgbClr val="FF0000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54287" y="537994"/>
            <a:ext cx="92000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Cookie</a:t>
            </a:r>
            <a:endParaRPr lang="en-US" altLang="zh-CN" sz="2800" b="1" dirty="0">
              <a:solidFill>
                <a:srgbClr val="FF0000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82445" y="2012315"/>
            <a:ext cx="8656320" cy="156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85390" y="4446270"/>
            <a:ext cx="7221220" cy="353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2665" y="134874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Add cookie</a:t>
            </a:r>
            <a:endParaRPr lang="en-US" altLang="zh-CN" sz="2800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002665" y="37465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Get cookie (</a:t>
            </a:r>
            <a:r>
              <a:rPr lang="en-US" altLang="zh-CN" sz="2800"/>
              <a:t>Cannot)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54287" y="537994"/>
            <a:ext cx="92000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Database</a:t>
            </a:r>
            <a:endParaRPr lang="en-US" altLang="zh-CN" sz="2800" b="1" dirty="0">
              <a:solidFill>
                <a:srgbClr val="FF0000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2665" y="1348740"/>
            <a:ext cx="6102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Add cookie =&gt; Add into database</a:t>
            </a:r>
            <a:endParaRPr lang="en-US" altLang="zh-CN" sz="28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2665" y="3886200"/>
            <a:ext cx="5896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Get cookie =&gt; Read from database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8750" y="2010410"/>
            <a:ext cx="6794500" cy="501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97785" y="2735580"/>
            <a:ext cx="7094855" cy="719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20290" y="4531995"/>
            <a:ext cx="765048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4894" y="1198235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928" y="18348"/>
            <a:ext cx="255778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6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2</a:t>
            </a:r>
            <a:endParaRPr kumimoji="0" lang="en-US" altLang="zh-CN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7280" y="1279897"/>
            <a:ext cx="4180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600" spc="300" dirty="0">
                <a:solidFill>
                  <a:srgbClr val="ED6C00"/>
                </a:solidFill>
                <a:ea typeface="思源黑体 CN Bold" panose="020B0800000000000000" pitchFamily="34" charset="-122"/>
              </a:rPr>
              <a:t>Daily Data Update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27952" y="2260959"/>
            <a:ext cx="7662919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Segoe UI" panose="020B0502040204020203" pitchFamily="34" charset="0"/>
                <a:ea typeface="等线" panose="02010600030101010101" charset="-122"/>
                <a:cs typeface="Segoe UI" panose="020B0502040204020203" pitchFamily="34" charset="0"/>
              </a:rPr>
              <a:t>Python Script</a:t>
            </a: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Segoe UI" panose="020B0502040204020203" pitchFamily="34" charset="0"/>
                <a:ea typeface="等线" panose="02010600030101010101" charset="-122"/>
                <a:cs typeface="Segoe UI" panose="020B0502040204020203" pitchFamily="34" charset="0"/>
              </a:rPr>
              <a:t>Linux crontab</a:t>
            </a:r>
            <a:endParaRPr lang="en-US" altLang="zh-CN" sz="2800" dirty="0">
              <a:solidFill>
                <a:prstClr val="black"/>
              </a:solidFill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54287" y="537994"/>
            <a:ext cx="92000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Daily Data Update</a:t>
            </a:r>
            <a:endParaRPr lang="en-US" altLang="zh-CN" sz="2800" b="1" dirty="0">
              <a:solidFill>
                <a:srgbClr val="FF0000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5" y="1729740"/>
            <a:ext cx="2809875" cy="4557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95" y="1517650"/>
            <a:ext cx="4994910" cy="516572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5306695" y="995680"/>
            <a:ext cx="6102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Update bash file</a:t>
            </a:r>
            <a:endParaRPr lang="en-US" altLang="zh-CN" sz="28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002030" y="1207770"/>
            <a:ext cx="6102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Update core py file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54287" y="537994"/>
            <a:ext cx="92000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Daily Data Update</a:t>
            </a:r>
            <a:endParaRPr lang="en-US" altLang="zh-CN" sz="2800" b="1" dirty="0">
              <a:solidFill>
                <a:srgbClr val="FF0000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" y="2136775"/>
            <a:ext cx="8251825" cy="55118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097915" y="1523365"/>
            <a:ext cx="6102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Crontab -l</a:t>
            </a:r>
            <a:endParaRPr lang="en-US" altLang="zh-CN" sz="280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97915" y="3173095"/>
            <a:ext cx="6102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Update log</a:t>
            </a:r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33830" y="3764915"/>
            <a:ext cx="8195310" cy="189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  <p:tag name="KSO_WM_UNIT_PLACING_PICTURE_USER_VIEWPORT" val="{&quot;height&quot;:12375,&quot;width&quot;:8565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COMMONDATA" val="eyJoZGlkIjoiMzI1NDU3NDVhYTQ5NjQ0MGNmYjc0NWM0MDM0ZmRjMjIifQ=="/>
  <p:tag name="KSO_WPP_MARK_KEY" val="1cff5caa-e9cc-4f49-b9ba-6693f7555920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演示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等线</vt:lpstr>
      <vt:lpstr>Akrobat</vt:lpstr>
      <vt:lpstr>Segoe Print</vt:lpstr>
      <vt:lpstr>思源黑体 CN Bold</vt:lpstr>
      <vt:lpstr>Akrobat Black</vt:lpstr>
      <vt:lpstr>思源黑体 CN Regular</vt:lpstr>
      <vt:lpstr>Segoe UI</vt:lpstr>
      <vt:lpstr>Calibri</vt:lpstr>
      <vt:lpstr>微软雅黑</vt:lpstr>
      <vt:lpstr>Arial Unicode MS</vt:lpstr>
      <vt:lpstr>黑体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Seok</dc:creator>
  <cp:lastModifiedBy>Sc</cp:lastModifiedBy>
  <cp:revision>34</cp:revision>
  <dcterms:created xsi:type="dcterms:W3CDTF">2022-12-24T09:24:00Z</dcterms:created>
  <dcterms:modified xsi:type="dcterms:W3CDTF">2022-12-27T12:30:45Z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F117F8EBF01E4371BC77254D83E6B924</vt:lpwstr>
  </property>
  <property fmtid="{D5CDD505-2E9C-101B-9397-08002B2CF9AE}" pid="3" name="KSOProductBuildVer">
    <vt:lpwstr>2052-11.1.0.12980</vt:lpwstr>
  </property>
</Properties>
</file>