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345" r:id="rId4"/>
    <p:sldId id="256" r:id="rId5"/>
    <p:sldId id="257" r:id="rId6"/>
    <p:sldId id="258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71" r:id="rId15"/>
    <p:sldId id="267" r:id="rId16"/>
    <p:sldId id="268" r:id="rId17"/>
    <p:sldId id="269" r:id="rId18"/>
    <p:sldId id="272" r:id="rId19"/>
    <p:sldId id="343" r:id="rId20"/>
    <p:sldId id="344" r:id="rId21"/>
    <p:sldId id="286" r:id="rId22"/>
    <p:sldId id="318" r:id="rId23"/>
    <p:sldId id="339" r:id="rId24"/>
    <p:sldId id="287" r:id="rId25"/>
    <p:sldId id="295" r:id="rId26"/>
    <p:sldId id="341" r:id="rId27"/>
    <p:sldId id="340" r:id="rId28"/>
    <p:sldId id="296" r:id="rId29"/>
    <p:sldId id="309" r:id="rId30"/>
    <p:sldId id="308" r:id="rId31"/>
    <p:sldId id="342" r:id="rId32"/>
    <p:sldId id="30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BF6B-7159-4046-85DD-66DB4AAA7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6F0B3-9B0C-4494-990B-54D5711A2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4F77B-AA97-48F0-8E77-84AE587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221CA-2640-41B8-BB7A-3388778B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E1088-26AE-4F8A-A540-EF6975FD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2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5E542-D78E-43F6-B870-2717B015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0F0B8-DA44-4158-9EB8-97484123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C3C48-3D6F-4CBA-9738-1FE9CBBE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FDE34-8B74-4E31-AAD7-8F87840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BE4A2-6CE2-4919-B54F-D045300E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141566-7E7B-4BDA-96C8-27154C16A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EDA79-5A58-4449-B4A5-80AF43D7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A1AFF-50DC-4619-939F-CB9C511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277B1-A2E6-47B8-8935-A221B5C9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7FB50-F7DC-494C-ABE6-2EFC5E8D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4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5333" b="1">
                <a:solidFill>
                  <a:srgbClr val="0F3A7F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r>
              <a:rPr lang="en-US" altLang="zh-CN" dirty="0"/>
              <a:t> AZ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6" descr="http://eee.sustc.edu.cn/wp-content/uploads/2018/01/201801171556019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8596" y="53589"/>
            <a:ext cx="1126067" cy="10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8"/>
          <p:cNvSpPr>
            <a:spLocks noGrp="1"/>
          </p:cNvSpPr>
          <p:nvPr>
            <p:ph type="dt" sz="half" idx="1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91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F3A7F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AZ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2"/>
            <a:r>
              <a:rPr lang="zh-CN" altLang="en-US" dirty="0"/>
              <a:t>第三级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3"/>
            <a:r>
              <a:rPr lang="zh-CN" altLang="en-US" dirty="0"/>
              <a:t>第四级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6" descr="http://eee.sustc.edu.cn/wp-content/uploads/2018/01/201801171556019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8596" y="53589"/>
            <a:ext cx="1126067" cy="10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5867" b="1"/>
            </a:lvl1pPr>
          </a:lstStyle>
          <a:p>
            <a:r>
              <a:rPr lang="zh-CN" altLang="en-US" dirty="0"/>
              <a:t>单击此处编辑母版标题样式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1679510" y="1600201"/>
            <a:ext cx="8832981" cy="4525963"/>
          </a:xfrm>
        </p:spPr>
        <p:txBody>
          <a:bodyPr>
            <a:normAutofit/>
          </a:bodyPr>
          <a:lstStyle>
            <a:lvl1pPr>
              <a:defRPr sz="3733" b="1">
                <a:solidFill>
                  <a:srgbClr val="0F3A7F"/>
                </a:solidFill>
                <a:latin typeface="Arial Black" panose="020B0A04020102020204" pitchFamily="34" charset="0"/>
              </a:defRPr>
            </a:lvl1pPr>
            <a:lvl2pPr>
              <a:defRPr sz="3200" b="1">
                <a:solidFill>
                  <a:srgbClr val="0F3A7F"/>
                </a:solidFill>
                <a:latin typeface="Arial Black" panose="020B0A04020102020204" pitchFamily="34" charset="0"/>
              </a:defRPr>
            </a:lvl2pPr>
            <a:lvl3pPr>
              <a:defRPr sz="2667" b="1">
                <a:solidFill>
                  <a:srgbClr val="0F3A7F"/>
                </a:solidFill>
                <a:latin typeface="Arial Black" panose="020B0A04020102020204" pitchFamily="34" charset="0"/>
              </a:defRPr>
            </a:lvl3pPr>
            <a:lvl4pPr>
              <a:defRPr sz="2400" b="1">
                <a:solidFill>
                  <a:srgbClr val="0F3A7F"/>
                </a:solidFill>
                <a:latin typeface="Arial Black" panose="020B0A04020102020204" pitchFamily="34" charset="0"/>
              </a:defRPr>
            </a:lvl4pPr>
            <a:lvl5pPr>
              <a:defRPr sz="2400" b="1">
                <a:solidFill>
                  <a:srgbClr val="0F3A7F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AZ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2"/>
            <a:r>
              <a:rPr lang="zh-CN" altLang="en-US" dirty="0"/>
              <a:t>第三级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3"/>
            <a:r>
              <a:rPr lang="zh-CN" altLang="en-US" dirty="0"/>
              <a:t>第四级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4"/>
            <a:r>
              <a:rPr lang="zh-CN" altLang="en-US" dirty="0"/>
              <a:t>第五级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pic>
        <p:nvPicPr>
          <p:cNvPr id="7" name="Picture 6" descr="http://eee.sustc.edu.cn/wp-content/uploads/2018/01/201801171556019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8596" y="53589"/>
            <a:ext cx="1126067" cy="10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日期占位符 8"/>
          <p:cNvSpPr>
            <a:spLocks noGrp="1"/>
          </p:cNvSpPr>
          <p:nvPr>
            <p:ph type="dt" sz="half" idx="1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  <p:pic>
        <p:nvPicPr>
          <p:cNvPr id="11" name="Picture 2" descr="C:\Users\Administrator\Desktop\校徽\校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83" y="178874"/>
            <a:ext cx="2112235" cy="152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5333" b="1">
                <a:solidFill>
                  <a:srgbClr val="0F3A7F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pic>
        <p:nvPicPr>
          <p:cNvPr id="7" name="Picture 6" descr="http://eee.sustc.edu.cn/wp-content/uploads/2018/01/201801171556019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8596" y="53589"/>
            <a:ext cx="1126067" cy="10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1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1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F714-8C52-44DE-A5FC-52DF1B7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4B0CE-888B-48CD-851D-B83F62D2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785E7-7F1F-403B-A016-C17968B2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1BEF6-B804-45AC-BE3B-3F9E51F3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6C75D-6ED6-426A-845B-64E0B098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C54B-E3B9-43D4-9496-963B1EAA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F76CE-2473-4453-AF57-80AEB584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E0715-143C-46A1-8843-F4631D34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FFF66-400B-4B36-BE24-BC64512A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3CE7A-23AD-477D-A541-DD3808A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8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C2CC7-3E92-4A6B-A54C-54D1083A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55B22-CB3A-4378-8A4E-D2D085F75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622D8-9E35-48CA-ADEA-AC0A62754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340C5-AD68-481A-AF9F-C7A2EAB1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C8D86-872C-4565-9A2F-1D9DEB37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D347F-B5C7-4A11-8887-8720E8D5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2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0FAB4-C156-49DD-AD28-1F257C26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999CC-9B18-499F-839B-6AA6A26C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2BF22-D7E2-4469-89FF-63F88E2D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314388-140D-46C8-B94C-279E4466F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A3F71-0D1A-4C00-9E66-8736C08AF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B6A7A-9004-446C-B138-1E395A80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3301B7-1F28-44C5-8FA3-06903B95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D2C20C-8CDF-4B86-8F76-76AD5E0D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529E-9F93-4248-A037-E718FAE8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1FD58C-980E-459C-8EEF-E2795E0D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ED5A2-0BF4-4BE0-8B0A-F25B75BB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1AF7EA-0203-4ABC-BFBF-2009EAA5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7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45D0A7-B787-4A8B-8B80-212779F5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27E0EC-0133-4C55-97F7-832BFA8A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A55D7-BDD6-4F58-A906-E782CFAD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9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19B5-549C-4656-B48B-099A2987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F6B62-9BCA-4767-8438-08EA4BF7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5B9AC-4784-421D-B2E1-9DA5A4EF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4B881-B4B6-4C57-A9EB-02C953B8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BEA92-7A1F-4A69-A11A-96242FD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FD17D-AF35-46D1-990D-816EA6DB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A420F-925F-4222-AD83-6183A006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39741F-0B00-4DC1-803D-A0FF1AEB7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59178-16E2-4FA2-B16F-2D2C13D73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B997A-72AB-48BC-99F8-64898CE3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45D22-F9A5-43A8-AE46-EF8249E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E2B4D-A309-42DE-8160-71FD198E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173A68-CCE9-4D59-9621-6695EB32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37518-7D34-46B1-B6C9-F6831E47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C48B4-60F8-4917-9E4D-D2A5622DE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A621-B72C-47D5-80B4-97C3C19C76E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995DD-F0CB-4246-90B5-0FF9F5214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BB88B-9AB0-4129-9423-80560C95A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F471-31CF-4236-AFB0-C10B4FC28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7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4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412777"/>
            <a:ext cx="10972800" cy="471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Model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2" descr="C:\Users\Administrator\Desktop\校徽+中英文火炬\校徽+中英文火炬\组合4：火炬+英文校名-左右\LOGO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34715" r="11208" b="37491"/>
          <a:stretch>
            <a:fillRect/>
          </a:stretch>
        </p:blipFill>
        <p:spPr bwMode="auto">
          <a:xfrm>
            <a:off x="0" y="6165304"/>
            <a:ext cx="2831637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048661" y="0"/>
            <a:ext cx="143339" cy="1556792"/>
          </a:xfrm>
          <a:prstGeom prst="rect">
            <a:avLst/>
          </a:prstGeom>
          <a:solidFill>
            <a:srgbClr val="ED6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48661" y="1556792"/>
            <a:ext cx="143339" cy="5301208"/>
          </a:xfrm>
          <a:prstGeom prst="rect">
            <a:avLst/>
          </a:prstGeom>
          <a:solidFill>
            <a:srgbClr val="003F4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1" name="日期占位符 8"/>
          <p:cNvSpPr>
            <a:spLocks noGrp="1"/>
          </p:cNvSpPr>
          <p:nvPr>
            <p:ph type="dt" sz="half" idx="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zh-CN" dirty="0"/>
              <a:t>2020/6/4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61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sz="4267" b="1" kern="1200" baseline="0">
          <a:solidFill>
            <a:srgbClr val="0F3A7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3" b="0" i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b="0" i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b="0" i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b="0" i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AF503C-0546-4A94-927E-D6DBF363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5" y="0"/>
            <a:ext cx="10711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3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8979C5-2553-4F19-A2F2-D0FA7C98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585" y="100053"/>
            <a:ext cx="7148830" cy="83820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D0261F1-17EF-45E9-92D6-BE2322988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28018"/>
              </p:ext>
            </p:extLst>
          </p:nvPr>
        </p:nvGraphicFramePr>
        <p:xfrm>
          <a:off x="1343819" y="1461486"/>
          <a:ext cx="9504362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AxMath" r:id="rId4" imgW="9504000" imgH="4340520" progId="Equation.AxMath">
                  <p:embed/>
                </p:oleObj>
              </mc:Choice>
              <mc:Fallback>
                <p:oleObj name="AxMath" r:id="rId4" imgW="9504000" imgH="4340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3819" y="1461486"/>
                        <a:ext cx="9504362" cy="43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06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5D918E-0D27-4D18-B264-4F0469A7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3" y="2143526"/>
            <a:ext cx="11468754" cy="20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98C487-2FFB-47DC-AB30-6C02C4FD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76" y="156676"/>
            <a:ext cx="9430447" cy="169210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0098AC6-700B-44B1-8923-A864E52BF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5878"/>
              </p:ext>
            </p:extLst>
          </p:nvPr>
        </p:nvGraphicFramePr>
        <p:xfrm>
          <a:off x="2277267" y="2151063"/>
          <a:ext cx="7637463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AxMath" r:id="rId4" imgW="7637400" imgH="4381920" progId="Equation.AxMath">
                  <p:embed/>
                </p:oleObj>
              </mc:Choice>
              <mc:Fallback>
                <p:oleObj name="AxMath" r:id="rId4" imgW="7637400" imgH="4381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7267" y="2151063"/>
                        <a:ext cx="7637463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54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98C487-2FFB-47DC-AB30-6C02C4FD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76" y="156676"/>
            <a:ext cx="9430447" cy="169210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378A131-DFE4-4D55-833C-1D1AF516B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121056"/>
              </p:ext>
            </p:extLst>
          </p:nvPr>
        </p:nvGraphicFramePr>
        <p:xfrm>
          <a:off x="3314699" y="2059681"/>
          <a:ext cx="5562600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AxMath" r:id="rId4" imgW="5562000" imgH="4937040" progId="Equation.AxMath">
                  <p:embed/>
                </p:oleObj>
              </mc:Choice>
              <mc:Fallback>
                <p:oleObj name="AxMath" r:id="rId4" imgW="5562000" imgH="4937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4699" y="2059681"/>
                        <a:ext cx="5562600" cy="493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35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7C2DE7-E07C-4E50-B32B-680E033A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08" y="6046593"/>
            <a:ext cx="7597344" cy="7337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FAB9A0-F56F-4485-BBFC-381FF64D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18" y="0"/>
            <a:ext cx="8820242" cy="62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92AE9F-E59E-4E3F-84CE-E2CDC481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09562"/>
            <a:ext cx="965835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1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22CF01-6815-4297-9170-E8A24B8E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" y="155544"/>
            <a:ext cx="5979287" cy="240122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DF308FA-6FA9-41F7-9A08-F44A9F895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370920"/>
              </p:ext>
            </p:extLst>
          </p:nvPr>
        </p:nvGraphicFramePr>
        <p:xfrm>
          <a:off x="5539666" y="2017613"/>
          <a:ext cx="6412089" cy="476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AxMath" r:id="rId4" imgW="6761520" imgH="5025240" progId="Equation.AxMath">
                  <p:embed/>
                </p:oleObj>
              </mc:Choice>
              <mc:Fallback>
                <p:oleObj name="AxMath" r:id="rId4" imgW="6761520" imgH="5025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9666" y="2017613"/>
                        <a:ext cx="6412089" cy="476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68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BD7A16-2F3E-4992-AB19-4FDB8D77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527"/>
            <a:ext cx="5255581" cy="2068809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174E0A-B36E-46B9-9F1B-7ED0D8C06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538135"/>
              </p:ext>
            </p:extLst>
          </p:nvPr>
        </p:nvGraphicFramePr>
        <p:xfrm>
          <a:off x="2240656" y="2968610"/>
          <a:ext cx="8085138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AxMath" r:id="rId4" imgW="8084520" imgH="4258440" progId="Equation.AxMath">
                  <p:embed/>
                </p:oleObj>
              </mc:Choice>
              <mc:Fallback>
                <p:oleObj name="AxMath" r:id="rId4" imgW="8084520" imgH="4258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174E0A-B36E-46B9-9F1B-7ED0D8C06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0656" y="2968610"/>
                        <a:ext cx="8085138" cy="425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104D8B0-5853-4BE9-AFF9-417F2F7DE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014" y="2172336"/>
          <a:ext cx="37020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AxMath" r:id="rId6" imgW="3702600" imgH="541800" progId="Equation.AxMath">
                  <p:embed/>
                </p:oleObj>
              </mc:Choice>
              <mc:Fallback>
                <p:oleObj name="AxMath" r:id="rId6" imgW="3702600" imgH="541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104D8B0-5853-4BE9-AFF9-417F2F7DE6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9014" y="2172336"/>
                        <a:ext cx="37020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EFAAD98-7884-48ED-9B6C-8673512C78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84" y="221619"/>
            <a:ext cx="4276507" cy="32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0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51C1DB-0FA4-4C3C-B704-A1C2B0AC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9" y="1322869"/>
            <a:ext cx="5386527" cy="14552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AE2550-9610-4E33-9754-6F333DD5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4" y="4079901"/>
            <a:ext cx="5760955" cy="18865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AC7F53-73A2-49D0-A339-CA5350444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181" y="1322869"/>
            <a:ext cx="5386527" cy="17278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904783-9274-4EDD-96E8-0AA4F01A8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181" y="4278036"/>
            <a:ext cx="5588419" cy="13215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6C4CB3F-675F-451E-9D21-CCA805F84F2E}"/>
              </a:ext>
            </a:extLst>
          </p:cNvPr>
          <p:cNvSpPr txBox="1"/>
          <p:nvPr/>
        </p:nvSpPr>
        <p:spPr>
          <a:xfrm>
            <a:off x="537472" y="799649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CTFS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FEEE28-253B-4247-B7FA-D4659FA98828}"/>
              </a:ext>
            </a:extLst>
          </p:cNvPr>
          <p:cNvSpPr txBox="1"/>
          <p:nvPr/>
        </p:nvSpPr>
        <p:spPr>
          <a:xfrm>
            <a:off x="488609" y="342900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DTFS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15D34D-F203-4170-9B70-104511C1C64D}"/>
              </a:ext>
            </a:extLst>
          </p:cNvPr>
          <p:cNvSpPr txBox="1"/>
          <p:nvPr/>
        </p:nvSpPr>
        <p:spPr>
          <a:xfrm>
            <a:off x="6380094" y="776296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CTFT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E04BA1-C11E-4538-9D5E-9352F99FEE5A}"/>
              </a:ext>
            </a:extLst>
          </p:cNvPr>
          <p:cNvSpPr txBox="1"/>
          <p:nvPr/>
        </p:nvSpPr>
        <p:spPr>
          <a:xfrm>
            <a:off x="6380094" y="342900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DTFT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1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50AF76-6705-4390-9874-610BAAD9FF96}"/>
              </a:ext>
            </a:extLst>
          </p:cNvPr>
          <p:cNvSpPr txBox="1"/>
          <p:nvPr/>
        </p:nvSpPr>
        <p:spPr>
          <a:xfrm>
            <a:off x="2207756" y="1598455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时域                            频域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9B04AC-0055-4B96-B93C-D85A0C7C8259}"/>
              </a:ext>
            </a:extLst>
          </p:cNvPr>
          <p:cNvSpPr txBox="1"/>
          <p:nvPr/>
        </p:nvSpPr>
        <p:spPr>
          <a:xfrm>
            <a:off x="1561808" y="2137064"/>
            <a:ext cx="9690198" cy="29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Continuous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periodic                                                   Discrete, aperiodic     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Discrete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periodic                                                        Discrete, periodic 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Continuous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aperiodic                                               Continuous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aperiodic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Discrete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aperiodic                                                    Continuous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periodic</a:t>
            </a:r>
          </a:p>
        </p:txBody>
      </p:sp>
    </p:spTree>
    <p:extLst>
      <p:ext uri="{BB962C8B-B14F-4D97-AF65-F5344CB8AC3E}">
        <p14:creationId xmlns:p14="http://schemas.microsoft.com/office/powerpoint/2010/main" val="334814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29E3FA8-B663-4E18-BC75-17B573D0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19" y="427947"/>
            <a:ext cx="8942665" cy="63097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4AADD8-92D1-445D-85D8-9207F7764FCC}"/>
              </a:ext>
            </a:extLst>
          </p:cNvPr>
          <p:cNvSpPr txBox="1"/>
          <p:nvPr/>
        </p:nvSpPr>
        <p:spPr>
          <a:xfrm>
            <a:off x="503339" y="243281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pi</a:t>
            </a:r>
            <a:r>
              <a:rPr lang="zh-CN" altLang="en-US" dirty="0"/>
              <a:t>是高频？</a:t>
            </a:r>
          </a:p>
        </p:txBody>
      </p:sp>
    </p:spTree>
    <p:extLst>
      <p:ext uri="{BB962C8B-B14F-4D97-AF65-F5344CB8AC3E}">
        <p14:creationId xmlns:p14="http://schemas.microsoft.com/office/powerpoint/2010/main" val="569415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5.1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7" y="2351194"/>
            <a:ext cx="9028853" cy="1261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964940"/>
            <a:ext cx="3545840" cy="1239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447" y="418573"/>
            <a:ext cx="10972800" cy="94611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Answer 5.1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549400"/>
            <a:ext cx="11849947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447" y="418573"/>
            <a:ext cx="10972800" cy="94611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Answer 5.1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08" y="1057487"/>
            <a:ext cx="11093873" cy="50529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20" y="1695873"/>
            <a:ext cx="9531773" cy="111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33" y="3981027"/>
            <a:ext cx="3190240" cy="7823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5.3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24</a:t>
            </a:fld>
            <a:endParaRPr lang="zh-CN" altLang="en-US" dirty="0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93707"/>
            <a:ext cx="1196086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5.3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25</a:t>
            </a:fld>
            <a:endParaRPr lang="zh-CN" altLang="en-US" dirty="0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1663700"/>
            <a:ext cx="996696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5.3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26</a:t>
            </a:fld>
            <a:endParaRPr lang="zh-CN" altLang="en-US" dirty="0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8" y="1220047"/>
            <a:ext cx="11886353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5.4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27" y="1718733"/>
            <a:ext cx="9022080" cy="16188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3960707"/>
            <a:ext cx="389128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820" y="712047"/>
            <a:ext cx="10972800" cy="97620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ym typeface="+mn-ea"/>
              </a:rPr>
            </a:br>
            <a:r>
              <a:rPr lang="en-US" altLang="zh-CN" dirty="0"/>
              <a:t>Answer 5.4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28</a:t>
            </a:fld>
            <a:endParaRPr lang="zh-CN" altLang="en-US" dirty="0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93" y="1748367"/>
            <a:ext cx="730504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90974"/>
            <a:ext cx="10972800" cy="6290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ym typeface="+mn-ea"/>
              </a:rPr>
              <a:t>Problem 5.41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0" y="941493"/>
            <a:ext cx="7569200" cy="5415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6141"/>
            <a:ext cx="3213947" cy="9101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6380"/>
            <a:ext cx="3545840" cy="1239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6BCE2A-4192-43FE-9035-B5797657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0"/>
            <a:ext cx="6888702" cy="67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4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90974"/>
            <a:ext cx="10972800" cy="6290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ym typeface="+mn-ea"/>
              </a:rPr>
              <a:t>Problem 5.41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81" y="3825241"/>
            <a:ext cx="7217833" cy="732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93" y="1356360"/>
            <a:ext cx="788416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ea typeface="微软雅黑"/>
              </a:rPr>
              <a:pPr defTabSz="1219170"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  <a:ea typeface="微软雅黑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65677"/>
            <a:ext cx="10972800" cy="946116"/>
          </a:xfrm>
        </p:spPr>
        <p:txBody>
          <a:bodyPr/>
          <a:lstStyle/>
          <a:p>
            <a:r>
              <a:rPr lang="en-US" dirty="0"/>
              <a:t>Answer  5.41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7" y="1453727"/>
            <a:ext cx="11834707" cy="4277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22A66E-0236-4546-90BE-A94E15DF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95" y="56515"/>
            <a:ext cx="7290638" cy="66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8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66400B-6A12-4D64-9151-0352A16C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1" y="1236733"/>
            <a:ext cx="8649978" cy="40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D40FD6-A5FC-442C-83D2-C607B524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735"/>
            <a:ext cx="12107206" cy="16916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910665-4860-4AF0-B83A-0455B5BF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03" y="3725015"/>
            <a:ext cx="84582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3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2BCBB4-D4DE-4A63-ACFA-78D69172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80" y="147659"/>
            <a:ext cx="6771640" cy="94615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710AA4-ABBF-4697-8960-59153621E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981682"/>
              </p:ext>
            </p:extLst>
          </p:nvPr>
        </p:nvGraphicFramePr>
        <p:xfrm>
          <a:off x="161973" y="1813444"/>
          <a:ext cx="3448050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AxMath" r:id="rId4" imgW="1434960" imgH="1715040" progId="Equation.AxMath">
                  <p:embed/>
                </p:oleObj>
              </mc:Choice>
              <mc:Fallback>
                <p:oleObj name="AxMath" r:id="rId4" imgW="1434960" imgH="1715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73" y="1813444"/>
                        <a:ext cx="3448050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37B0B7B-823D-41A5-9F74-1FFBC5206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954903"/>
              </p:ext>
            </p:extLst>
          </p:nvPr>
        </p:nvGraphicFramePr>
        <p:xfrm>
          <a:off x="3940175" y="1812925"/>
          <a:ext cx="8245475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AxMath" r:id="rId6" imgW="3845520" imgH="1869120" progId="Equation.AxMath">
                  <p:embed/>
                </p:oleObj>
              </mc:Choice>
              <mc:Fallback>
                <p:oleObj name="AxMath" r:id="rId6" imgW="3845520" imgH="1869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0175" y="1812925"/>
                        <a:ext cx="8245475" cy="400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17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10C01F-7539-42B5-B0C6-93D646D6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795"/>
            <a:ext cx="12192000" cy="14295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E4AF52-F125-41F6-B560-0CE4DD998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19" y="1676030"/>
            <a:ext cx="11425561" cy="27364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EFA163-F971-4E22-ABEE-AB09E03BB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56" y="4412478"/>
            <a:ext cx="10139686" cy="22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1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8979C5-2553-4F19-A2F2-D0FA7C98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585" y="100053"/>
            <a:ext cx="7148830" cy="83820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B65A78E-AF65-4333-8357-AD3D4AF14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64436"/>
              </p:ext>
            </p:extLst>
          </p:nvPr>
        </p:nvGraphicFramePr>
        <p:xfrm>
          <a:off x="1626394" y="1566354"/>
          <a:ext cx="8939212" cy="491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AxMath" r:id="rId4" imgW="8939880" imgH="4913640" progId="Equation.AxMath">
                  <p:embed/>
                </p:oleObj>
              </mc:Choice>
              <mc:Fallback>
                <p:oleObj name="AxMath" r:id="rId4" imgW="8939880" imgH="4913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6394" y="1566354"/>
                        <a:ext cx="8939212" cy="491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89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.9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Berlin Sans FB Demi"/>
        <a:ea typeface="微软雅黑"/>
        <a:cs typeface=""/>
      </a:majorFont>
      <a:minorFont>
        <a:latin typeface="Berlin Sans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77</Words>
  <Application>Microsoft Office PowerPoint</Application>
  <PresentationFormat>宽屏</PresentationFormat>
  <Paragraphs>34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等线 Light</vt:lpstr>
      <vt:lpstr>仿宋</vt:lpstr>
      <vt:lpstr>Arial</vt:lpstr>
      <vt:lpstr>Arial Black</vt:lpstr>
      <vt:lpstr>Berlin Sans FB</vt:lpstr>
      <vt:lpstr>Times New Roman</vt:lpstr>
      <vt:lpstr>Office 主题​​</vt:lpstr>
      <vt:lpstr>16.9 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 5.1</vt:lpstr>
      <vt:lpstr>Answer 5.1 </vt:lpstr>
      <vt:lpstr>Answer 5.1 </vt:lpstr>
      <vt:lpstr>Problem 5.3</vt:lpstr>
      <vt:lpstr>Answer 5.3</vt:lpstr>
      <vt:lpstr>Answer 5.3</vt:lpstr>
      <vt:lpstr>Answer 5.3</vt:lpstr>
      <vt:lpstr>Problem 5.4</vt:lpstr>
      <vt:lpstr> Answer 5.4 </vt:lpstr>
      <vt:lpstr>Problem 5.41 </vt:lpstr>
      <vt:lpstr>Problem 5.41 </vt:lpstr>
      <vt:lpstr>Answer  5.41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旭恒</dc:creator>
  <cp:lastModifiedBy>高 旭恒</cp:lastModifiedBy>
  <cp:revision>12</cp:revision>
  <dcterms:created xsi:type="dcterms:W3CDTF">2022-04-19T07:32:14Z</dcterms:created>
  <dcterms:modified xsi:type="dcterms:W3CDTF">2022-04-24T14:19:58Z</dcterms:modified>
</cp:coreProperties>
</file>