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2" r:id="rId4"/>
    <p:sldId id="305" r:id="rId5"/>
    <p:sldId id="299" r:id="rId6"/>
    <p:sldId id="306" r:id="rId7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752-08DF-4A6C-BDE9-BCAF9B38F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E5994-BA89-4C81-AEA1-54F1E6B53FA6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752-08DF-4A6C-BDE9-BCAF9B38F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5994-BA89-4C81-AEA1-54F1E6B53F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752-08DF-4A6C-BDE9-BCAF9B38F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5994-BA89-4C81-AEA1-54F1E6B53F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752-08DF-4A6C-BDE9-BCAF9B38F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5994-BA89-4C81-AEA1-54F1E6B53F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752-08DF-4A6C-BDE9-BCAF9B38F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5994-BA89-4C81-AEA1-54F1E6B53F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752-08DF-4A6C-BDE9-BCAF9B38F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5994-BA89-4C81-AEA1-54F1E6B53FA6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752-08DF-4A6C-BDE9-BCAF9B38F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5994-BA89-4C81-AEA1-54F1E6B53FA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752-08DF-4A6C-BDE9-BCAF9B38F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5994-BA89-4C81-AEA1-54F1E6B53F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752-08DF-4A6C-BDE9-BCAF9B38F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5994-BA89-4C81-AEA1-54F1E6B53F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752-08DF-4A6C-BDE9-BCAF9B38F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5994-BA89-4C81-AEA1-54F1E6B53F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752-08DF-4A6C-BDE9-BCAF9B38F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5994-BA89-4C81-AEA1-54F1E6B53F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984B7752-08DF-4A6C-BDE9-BCAF9B38F9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6BEE5994-BA89-4C81-AEA1-54F1E6B53F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4999"/>
          </a:xfrm>
        </p:spPr>
        <p:txBody>
          <a:bodyPr/>
          <a:lstStyle/>
          <a:p>
            <a:r>
              <a:rPr lang="en-US" altLang="zh-CN" dirty="0" smtClean="0"/>
              <a:t>Tutorial 7-3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7800" y="3048000"/>
            <a:ext cx="6400800" cy="1219200"/>
          </a:xfrm>
        </p:spPr>
        <p:txBody>
          <a:bodyPr/>
          <a:lstStyle/>
          <a:p>
            <a:r>
              <a:rPr lang="en-US" altLang="zh-CN" dirty="0" smtClean="0"/>
              <a:t>SUN YIFEI</a:t>
            </a:r>
            <a:endParaRPr lang="en-US" altLang="zh-CN" dirty="0" smtClean="0"/>
          </a:p>
          <a:p>
            <a:r>
              <a:rPr lang="en-US" altLang="zh-CN" dirty="0" smtClean="0"/>
              <a:t>sunyf2019@mail.sustc.edu.cn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algn="l"/>
            <a:r>
              <a:rPr lang="en-US" altLang="zh-CN" dirty="0" smtClean="0"/>
              <a:t>P </a:t>
            </a:r>
            <a:r>
              <a:rPr lang="en-US" altLang="zh-CN" dirty="0" smtClean="0"/>
              <a:t>7.47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132636" cy="13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algn="l"/>
            <a:r>
              <a:rPr lang="en-US" altLang="zh-CN" dirty="0" smtClean="0"/>
              <a:t>P </a:t>
            </a:r>
            <a:r>
              <a:rPr lang="en-US" altLang="zh-CN" dirty="0" smtClean="0"/>
              <a:t>7.47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5970586" cy="560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680" y="3777615"/>
            <a:ext cx="3399790" cy="633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752600"/>
            <a:ext cx="1976755" cy="522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25" y="1219200"/>
            <a:ext cx="2869565" cy="533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15580" y="3861435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29000" y="3962400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51300" y="5605780"/>
            <a:ext cx="168275" cy="208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algn="l"/>
            <a:r>
              <a:rPr lang="en-US" altLang="zh-CN" dirty="0" smtClean="0"/>
              <a:t>P </a:t>
            </a:r>
            <a:r>
              <a:rPr lang="en-US" altLang="zh-CN" dirty="0" smtClean="0"/>
              <a:t>7.49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6399212" cy="48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algn="l"/>
            <a:r>
              <a:rPr lang="en-US" altLang="zh-CN" dirty="0" smtClean="0"/>
              <a:t>P </a:t>
            </a:r>
            <a:r>
              <a:rPr lang="en-US" altLang="zh-CN" dirty="0" smtClean="0"/>
              <a:t>7.49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6427786" cy="525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752600" y="5181600"/>
            <a:ext cx="2500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                               (d)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GNlOGQzZDEwNjVjODRiZTA3NTBmYTM4ODQ1MTEwMzM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109</Words>
  <Application>WPS 演示</Application>
  <PresentationFormat>全屏显示(4:3)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Century Gothic</vt:lpstr>
      <vt:lpstr>Courier New</vt:lpstr>
      <vt:lpstr>Palatino Linotype</vt:lpstr>
      <vt:lpstr>微软雅黑</vt:lpstr>
      <vt:lpstr>Arial Unicode MS</vt:lpstr>
      <vt:lpstr>幼圆</vt:lpstr>
      <vt:lpstr>Calibri</vt:lpstr>
      <vt:lpstr>主管人员</vt:lpstr>
      <vt:lpstr>Tutorial 7-3</vt:lpstr>
      <vt:lpstr>P 7.47</vt:lpstr>
      <vt:lpstr>P 7.47</vt:lpstr>
      <vt:lpstr>P 7.49</vt:lpstr>
      <vt:lpstr>P 7.49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nbkuser</dc:creator>
  <cp:lastModifiedBy>孙逸飞</cp:lastModifiedBy>
  <cp:revision>98</cp:revision>
  <dcterms:created xsi:type="dcterms:W3CDTF">2019-03-05T06:54:00Z</dcterms:created>
  <dcterms:modified xsi:type="dcterms:W3CDTF">2022-05-31T12:08:34Z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923DF53B4D5349FFB12FB732672B6996</vt:lpwstr>
  </property>
  <property fmtid="{D5CDD505-2E9C-101B-9397-08002B2CF9AE}" pid="3" name="KSOProductBuildVer">
    <vt:lpwstr>2052-11.1.0.11691</vt:lpwstr>
  </property>
</Properties>
</file>