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600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BA578-C201-44E1-9CCF-CBFCBD81C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D0484D-405E-4DBD-BA96-DFE5EC3B4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87873-9167-48CB-BC68-E89A623B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15/10/2019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F78E5-F4F6-49F9-AA6F-3E116913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295491-755B-44C8-A182-63B66EF8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5756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7D339-D707-433A-B968-074FE318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B12DB9-AC80-4A5C-B793-79B705E61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741DD-D5F5-4CBE-A2BF-88C83DE7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15/10/2019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94EC6-71AB-4F3F-A721-CCCD9B1A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5A9BA-FAAA-49BA-90A9-E224683B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3560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700267-B605-4157-B20B-40BBB7B74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78DF51-DB4C-4372-8FDE-03E9CB8CF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55B68-32B1-47D6-9504-39D7BAA9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15/10/2019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E98774-A846-4775-9492-34882F2A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77D9AD-0D4D-412F-8E91-B6723ED2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2443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E86E6-24B9-42C0-A724-6C0F47F6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670AB-6FAF-4D48-BBA7-E09EF676E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D0F8C-0BAF-4F6D-BF74-D61D7A52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15/10/2019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0D7B1-76CD-4A59-AADE-7D1AC8F8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2BDD7-B7C8-46C3-BE21-494E9707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4667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30EB9-240A-468D-82D0-1DD6B136C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225E28-68D6-4F8E-B9FC-3BBE22C04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40468-40A7-4808-8CA9-B298F03B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15/10/2019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19A1F-D48D-4433-880F-65EE1232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A12AF-D448-4A9A-8CAD-8396CA27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364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DC4D6-AF79-4CC5-818E-233E0780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F89AAD-8911-43B4-88EB-A3ED27F04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DED95B-9D7D-41BB-8267-4560C6646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302EFD-77A2-48D2-82EC-F0C84352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15/10/2019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972DB4-6292-42C8-AF5E-4B0766E6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6BF759-0BC0-4680-A75E-C9B89904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3884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7F786-8235-4C23-8AA5-8A373C59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8D6110-38BD-46ED-A13F-18BA26C9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965AA4-5D4A-4070-85D0-0675BF4CB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713767-1A81-4611-A956-3FCEE64B0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E718FC-344C-4CC7-9C8B-02ABD6B45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4B984F-7B00-4417-B6AB-3AEC84B4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15/10/2019</a:t>
            </a:fld>
            <a:endParaRPr lang="en-HK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3A7609-754C-4D13-86FC-D90FA492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3E7907-9201-4055-98E7-D83E4E72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7825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BF22C-BF6A-4712-9FA6-6D394A34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0AEA36-5DE6-45B7-8297-10BADF3E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15/10/2019</a:t>
            </a:fld>
            <a:endParaRPr lang="en-HK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4880B7-27C4-43AC-8ED4-B106EF2F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2732FF-00BC-4316-8E76-94F48AE4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9246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E699B1-7FF0-4C6C-A56F-9C25C739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15/10/2019</a:t>
            </a:fld>
            <a:endParaRPr lang="en-HK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579AD8-4AA9-43EE-AE9D-7E393458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433511-75E1-4490-99BB-998C0E5C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1576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D324F-8DB9-46BA-BC33-99BCBD29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89D60-CCDE-4B53-BB02-CE859A53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123F21-C1C7-4646-9D8A-B946ECD8F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02C645-B04A-4B8F-99D2-7C141988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15/10/2019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7EDFEF-A175-46DC-8551-41ADECEF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EBF448-10BF-471D-8701-6C0D40E2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2748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9D34A-D8A8-41D6-9E49-C19985C3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D6AF32-E484-4945-A0C5-0FB42E326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4EE127-D055-4FD5-A3C0-B580AC001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58A864-E669-4281-8003-877718F4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15/10/2019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BCAF0C-99C4-4CC8-A38F-E546A9B4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8ECC5B-C067-4E5B-BD29-963A07BF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9615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B3F8FE-B562-40D6-A7EB-E930DC81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5D7F9-32FB-4FE4-81FC-7821BF273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BF6C2-4CCF-47A7-BC5A-3AFE65D9A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A2EF7-7F0C-4E84-B18C-B3F19A6758E7}" type="datetimeFigureOut">
              <a:rPr lang="en-HK" smtClean="0"/>
              <a:t>15/10/2019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F03B7-BF15-4069-AE64-17A82B94E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921DD-8807-4D1C-959A-2CB0177F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0169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>
            <a:extLst>
              <a:ext uri="{FF2B5EF4-FFF2-40B4-BE49-F238E27FC236}">
                <a16:creationId xmlns:a16="http://schemas.microsoft.com/office/drawing/2014/main" id="{2409ED88-2CA5-41A4-8701-762ACFEE5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5210" y="5852160"/>
            <a:ext cx="3943350" cy="52578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A70AE1BF-E01E-40B3-82FE-EBDAE98EF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2860" y="5021580"/>
            <a:ext cx="12242800" cy="1836420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9786F39B-3422-4B47-882D-76178895E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4500" y="5797549"/>
            <a:ext cx="4217198" cy="562293"/>
          </a:xfrm>
          <a:prstGeom prst="rect">
            <a:avLst/>
          </a:prstGeom>
        </p:spPr>
      </p:pic>
      <p:pic>
        <p:nvPicPr>
          <p:cNvPr id="27" name="图形 26">
            <a:extLst>
              <a:ext uri="{FF2B5EF4-FFF2-40B4-BE49-F238E27FC236}">
                <a16:creationId xmlns:a16="http://schemas.microsoft.com/office/drawing/2014/main" id="{26D176A5-483B-42B4-B7CB-15332828AB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4601">
            <a:off x="-237084" y="-1104128"/>
            <a:ext cx="13275768" cy="3057106"/>
          </a:xfrm>
          <a:prstGeom prst="rect">
            <a:avLst/>
          </a:prstGeom>
        </p:spPr>
      </p:pic>
      <p:sp>
        <p:nvSpPr>
          <p:cNvPr id="28" name="标题 1">
            <a:extLst>
              <a:ext uri="{FF2B5EF4-FFF2-40B4-BE49-F238E27FC236}">
                <a16:creationId xmlns:a16="http://schemas.microsoft.com/office/drawing/2014/main" id="{D8C0095A-FB59-40F4-9812-D28C3424933B}"/>
              </a:ext>
            </a:extLst>
          </p:cNvPr>
          <p:cNvSpPr txBox="1">
            <a:spLocks/>
          </p:cNvSpPr>
          <p:nvPr/>
        </p:nvSpPr>
        <p:spPr>
          <a:xfrm>
            <a:off x="3851910" y="415607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HK" dirty="0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A48B1705-991F-4390-AD0A-2F9DC8EE30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" y="1793711"/>
            <a:ext cx="12192000" cy="304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216B92D3-01F6-4D4C-9D84-033535788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BEF06-6C5E-4D6D-BAB5-E2934985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6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8C0392E5-D2D0-45CA-A471-2F523FA77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3866">
            <a:off x="-541884" y="1560614"/>
            <a:ext cx="13275768" cy="305710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F14AE29-80A1-4E4A-9662-811270F7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66218"/>
            <a:ext cx="10515600" cy="1325563"/>
          </a:xfrm>
        </p:spPr>
        <p:txBody>
          <a:bodyPr/>
          <a:lstStyle/>
          <a:p>
            <a:r>
              <a:rPr lang="en-HK" dirty="0"/>
              <a:t>T</a:t>
            </a:r>
            <a:r>
              <a:rPr lang="en-US" altLang="zh-CN" dirty="0"/>
              <a:t>hanks For Watching</a:t>
            </a:r>
            <a:r>
              <a:rPr lang="zh-CN" altLang="en-US" dirty="0"/>
              <a:t>！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85260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</Words>
  <Application>Microsoft Office PowerPoint</Application>
  <PresentationFormat>宽屏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Thanks For Watching！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SUSTech heyStudio</dc:creator>
  <cp:lastModifiedBy>SUSTech heyStudio</cp:lastModifiedBy>
  <cp:revision>8</cp:revision>
  <dcterms:created xsi:type="dcterms:W3CDTF">2019-10-15T12:44:47Z</dcterms:created>
  <dcterms:modified xsi:type="dcterms:W3CDTF">2019-10-15T14:25:35Z</dcterms:modified>
</cp:coreProperties>
</file>