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CB55-C5FD-4C81-8678-5B1F4667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A82E9-187A-476A-A6FC-F50CFD55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1629-B568-46AA-B3C4-60EF8DC2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C8EB-A939-4728-AEAF-9710A215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F315-DA83-4375-96F3-E1F742EB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06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F2C8-DB73-44C5-B3E8-9719C8ED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4FED-A7C3-4C24-B02C-F3C6E3E4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BBAE-F5CB-4764-9888-C117666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113-F559-4C59-BF6A-42838780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BE98-E5A9-4B0D-95D0-2F9F7CB7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9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455F-5DD3-4341-AFD5-0BF35305A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68997-F125-4835-8287-E206653A0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8AD8-0B40-44EE-8B40-D1BD448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67DE-E381-47C4-8297-6B3325A7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1039-E95D-4526-A91F-F4643E17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1F48-55AF-43F8-A51C-9F69CDD2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015A-7353-4860-BA7C-17C70F6C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9D0C-C8F6-4FE1-82C5-FD079ACC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C8CA-616A-4B84-A385-D6DA6DBA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F8AC-1D5E-4E71-AC5F-5213BADE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33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B52B-FF09-4A8A-86D5-BB0286C6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E8A8-28F2-4536-B653-78F677D4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7E6B-26DA-424D-BF01-D0534E65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FF71-DA12-4173-A100-2C068F74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A8A1-1031-4979-9CA0-232A2E17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3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B4A-47BE-4418-BA5B-2FFC3BD9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4411-40DC-4282-B547-E59D016D6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19D1F-069D-4CAB-9EC7-531AC3CA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54ADF-E427-4461-B26B-580231C5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D4C71-DCA1-4A2A-B9D1-8B2BBED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BF9F-CEEB-42E9-8BEF-0F043E4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68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76B0-300C-4826-916D-AA7A7E62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E44D-D4BD-4C40-A5DA-B3A05E50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B47B-5BA9-4719-8CC9-9F85ECA0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C8129-AB7A-4124-BF12-EC4EAD33A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A32EA-CC34-4FAD-A268-E5218774A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B8520-9040-4863-A7E6-383B069C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9533F-9E32-4969-A09F-B7123B3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95B95-6764-442C-AAEA-ADE3A553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9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10B-2BC0-45FB-8004-5FE26D1B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71348-2E16-4E08-85ED-5B45B13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D0ECE-51BD-4414-98BC-226E906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56EAC-E5F3-477F-951C-1A2BF50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42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EB8A3-227E-4933-BA04-13E9E810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7416B-5591-4CE3-8612-6D96B98E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038D3-CC86-4E9C-AE91-090A2EB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9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C68-96A5-46BF-B3D1-C167638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9890-1228-4541-AEE2-AC8336C3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421D-8C04-4294-8BE9-F0E2A2C2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0ACEC-ACD8-4A3B-B110-FE2AD30E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719F-D898-435C-9D94-2EA5F680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709E-E9E6-4B4D-8C88-E3A9500E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07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636-61D8-4899-8481-CDD34A97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B4770-B8D7-4734-8C85-B4979A139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88FD-938B-4F27-A768-8B6E8E33B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DF6F-D37F-43EE-9D57-B2DA142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2EF65-4F5D-400A-A71C-2F5DBCB8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745F-BCE2-4231-AD10-11E4B7E8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BF17-402E-447C-A939-415F912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937C6-11F2-4F27-B0C0-8554B15C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4184-B227-47A4-8FC2-9D5D4601E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CFE8-E226-427B-AF2E-5C97FB558C0E}" type="datetimeFigureOut">
              <a:rPr lang="en-SG" smtClean="0"/>
              <a:t>17/1/2021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9171-E31E-4195-A942-F4292F048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C9AB-1793-445F-92B3-8A5CE0C4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8AAF-6A46-4CB5-AC12-126AAC2E3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0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861A9-C550-47FA-973C-500374DC9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5" b="9975"/>
          <a:stretch/>
        </p:blipFill>
        <p:spPr>
          <a:xfrm>
            <a:off x="78828" y="-78478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75DE9-D772-4834-A2FA-9E6B5862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Forte" panose="03060902040502070203" pitchFamily="66" charset="0"/>
              </a:rPr>
              <a:t>DECCRA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5337-F0A5-4AC4-8376-01BE76B66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46F1-CAD3-48E5-9482-FB7A002B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D41F-8CB7-4F17-80FA-B275F2DE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 platform for content creators to share all forms of media content to the world, and at the same thing share a connection with their fans and viewers.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5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3B6-BF47-4D3D-A3A0-F99C6E2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2E5C-ADD0-46EF-ACE6-3FC29947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Most forms of media can be uploaded and shared.</a:t>
            </a:r>
          </a:p>
          <a:p>
            <a:pPr marL="457200" lvl="1" indent="0">
              <a:buNone/>
            </a:pPr>
            <a:r>
              <a:rPr lang="en-SG" dirty="0"/>
              <a:t>-&gt; images, videos, books, audio files, etc.</a:t>
            </a:r>
          </a:p>
        </p:txBody>
      </p:sp>
    </p:spTree>
    <p:extLst>
      <p:ext uri="{BB962C8B-B14F-4D97-AF65-F5344CB8AC3E}">
        <p14:creationId xmlns:p14="http://schemas.microsoft.com/office/powerpoint/2010/main" val="599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Forte</vt:lpstr>
      <vt:lpstr>Office Theme</vt:lpstr>
      <vt:lpstr>DECCRA</vt:lpstr>
      <vt:lpstr>Problem statement</vt:lpstr>
      <vt:lpstr>Value propositions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San Chia</dc:creator>
  <cp:lastModifiedBy>Yong San Chia</cp:lastModifiedBy>
  <cp:revision>12</cp:revision>
  <dcterms:created xsi:type="dcterms:W3CDTF">2021-01-16T12:58:24Z</dcterms:created>
  <dcterms:modified xsi:type="dcterms:W3CDTF">2021-01-17T15:31:03Z</dcterms:modified>
</cp:coreProperties>
</file>