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2"/>
  </p:notesMasterIdLst>
  <p:sldIdLst>
    <p:sldId id="279" r:id="rId2"/>
    <p:sldId id="280" r:id="rId3"/>
    <p:sldId id="281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5" r:id="rId13"/>
    <p:sldId id="290" r:id="rId14"/>
    <p:sldId id="291" r:id="rId15"/>
    <p:sldId id="292" r:id="rId16"/>
    <p:sldId id="293" r:id="rId17"/>
    <p:sldId id="296" r:id="rId18"/>
    <p:sldId id="294" r:id="rId19"/>
    <p:sldId id="297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4" autoAdjust="0"/>
    <p:restoredTop sz="86401" autoAdjust="0"/>
  </p:normalViewPr>
  <p:slideViewPr>
    <p:cSldViewPr>
      <p:cViewPr varScale="1">
        <p:scale>
          <a:sx n="65" d="100"/>
          <a:sy n="65" d="100"/>
        </p:scale>
        <p:origin x="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R0=b/(</a:t>
            </a:r>
            <a:r>
              <a:rPr lang="en-US" dirty="0" err="1" smtClean="0"/>
              <a:t>r+u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Something</a:t>
            </a:r>
            <a:r>
              <a:rPr lang="en-US" baseline="0" dirty="0" smtClean="0"/>
              <a:t> interesting here, but still intuitive: R0 is related to the “infectious” state. So u only shows up once for 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   </a:t>
            </a:r>
            <a:br>
              <a:rPr lang="en-US" sz="4000" b="1" dirty="0" smtClean="0"/>
            </a:br>
            <a:r>
              <a:rPr lang="en-US" sz="6600" b="1" dirty="0" smtClean="0"/>
              <a:t>Introduction to </a:t>
            </a:r>
            <a:r>
              <a:rPr lang="en-US" sz="6600" b="1" dirty="0" smtClean="0"/>
              <a:t>Next</a:t>
            </a:r>
            <a:br>
              <a:rPr lang="en-US" sz="6600" b="1" dirty="0" smtClean="0"/>
            </a:br>
            <a:r>
              <a:rPr lang="en-US" sz="6600" b="1" dirty="0" smtClean="0"/>
              <a:t>Generation Matrix Method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disease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19087"/>
            <a:ext cx="85153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562"/>
            <a:ext cx="85344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19087"/>
            <a:ext cx="84867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2900"/>
            <a:ext cx="8620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9087"/>
            <a:ext cx="85344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4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33375"/>
            <a:ext cx="85534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23850"/>
            <a:ext cx="84772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33375"/>
            <a:ext cx="85915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38137"/>
            <a:ext cx="85153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Some CAUTIONS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28786"/>
            <a:ext cx="8947486" cy="49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6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Emphasis on HOW to calculate R0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 basics of linear algebra (matrix)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 universal recipe for estimating R0 in compartmental model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Walk through a real-world example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8" y="228600"/>
            <a:ext cx="8994531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R0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8392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R0: basic reproduction/reproductive number/ratio: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u="sng" dirty="0" smtClean="0"/>
              <a:t>expected</a:t>
            </a:r>
            <a:r>
              <a:rPr lang="en-US" sz="3200" dirty="0" smtClean="0"/>
              <a:t> (mean) </a:t>
            </a:r>
            <a:r>
              <a:rPr lang="en-US" sz="3200" u="sng" dirty="0" smtClean="0"/>
              <a:t>new</a:t>
            </a:r>
            <a:r>
              <a:rPr lang="en-US" sz="3200" dirty="0" smtClean="0"/>
              <a:t> infection that </a:t>
            </a:r>
            <a:r>
              <a:rPr lang="en-US" sz="3200" u="sng" dirty="0" smtClean="0"/>
              <a:t>an</a:t>
            </a:r>
            <a:r>
              <a:rPr lang="en-US" sz="3200" dirty="0" smtClean="0"/>
              <a:t> </a:t>
            </a:r>
            <a:r>
              <a:rPr lang="en-US" sz="3200" u="sng" dirty="0" smtClean="0"/>
              <a:t>initially</a:t>
            </a:r>
            <a:r>
              <a:rPr lang="en-US" sz="3200" dirty="0" smtClean="0"/>
              <a:t> infected individual can cause in a </a:t>
            </a:r>
            <a:r>
              <a:rPr lang="en-US" sz="3200" u="sng" dirty="0" smtClean="0"/>
              <a:t>completely</a:t>
            </a:r>
            <a:r>
              <a:rPr lang="en-US" sz="3200" dirty="0" smtClean="0"/>
              <a:t> susceptible population during its infectious period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79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Straightforward Example: SIR Model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39786"/>
            <a:ext cx="8524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28956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600" y="28956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629400" y="28956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R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438400" y="33147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00" y="3352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62100" y="19812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62100" y="3733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3900" y="3733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3733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427037"/>
            <a:ext cx="8610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More Complicated Endemic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490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of Matrix Algebra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0"/>
            <a:ext cx="4924425" cy="138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Matrix</a:t>
            </a:r>
            <a:r>
              <a:rPr lang="en-US" sz="2400" dirty="0" smtClean="0"/>
              <a:t>: extension of vector (2-dimensional, m*n)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Square matrix</a:t>
            </a:r>
            <a:r>
              <a:rPr lang="en-US" sz="2400" dirty="0" smtClean="0"/>
              <a:t>: a matrix that has m=n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Trace (T)</a:t>
            </a:r>
            <a:r>
              <a:rPr lang="en-US" sz="2400" dirty="0" smtClean="0"/>
              <a:t>: </a:t>
            </a:r>
            <a:r>
              <a:rPr lang="en-US" sz="2400" dirty="0" err="1" smtClean="0"/>
              <a:t>a+d</a:t>
            </a:r>
            <a:r>
              <a:rPr lang="en-US" sz="2400" dirty="0" smtClean="0"/>
              <a:t> (sum of diagonal elements)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Determinant (D)</a:t>
            </a:r>
            <a:r>
              <a:rPr lang="en-US" sz="2400" dirty="0" smtClean="0"/>
              <a:t>: ad-</a:t>
            </a:r>
            <a:r>
              <a:rPr lang="en-US" sz="2400" dirty="0" err="1" smtClean="0"/>
              <a:t>bc</a:t>
            </a:r>
            <a:r>
              <a:rPr lang="en-US" sz="2400" dirty="0" smtClean="0"/>
              <a:t> (product of diagonal minus product of off diagonal)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4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4296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2900"/>
            <a:ext cx="8496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28612"/>
            <a:ext cx="8572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133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2114</TotalTime>
  <Words>170</Words>
  <Application>Microsoft Office PowerPoint</Application>
  <PresentationFormat>On-screen Show (4:3)</PresentationFormat>
  <Paragraphs>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Depth</vt:lpstr>
      <vt:lpstr>    Introduction to Next Generation Matrix Method  </vt:lpstr>
      <vt:lpstr>Learning objectives</vt:lpstr>
      <vt:lpstr>R0 Revisited</vt:lpstr>
      <vt:lpstr>A Straightforward Example: SIR Model</vt:lpstr>
      <vt:lpstr>A More Complicated Endemic Model</vt:lpstr>
      <vt:lpstr>Some Basics of Matrix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CAUTIONS</vt:lpstr>
      <vt:lpstr>PowerPoint Presentation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Shi Chen</cp:lastModifiedBy>
  <cp:revision>222</cp:revision>
  <dcterms:created xsi:type="dcterms:W3CDTF">2010-08-11T19:38:13Z</dcterms:created>
  <dcterms:modified xsi:type="dcterms:W3CDTF">2015-10-24T14:21:57Z</dcterms:modified>
</cp:coreProperties>
</file>