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4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onto.ca/city-government/data-research-maps/open-data/open-data-catalogue/#a45bd45a-ede8-730e-1abc-93105b2c439f" TargetMode="External"/><Relationship Id="rId2" Type="http://schemas.openxmlformats.org/officeDocument/2006/relationships/hyperlink" Target="https://www.toronto.ca/city-government/data-research-maps/open-data/open-data-catalogue/#8c732154-5012-9afe-d0cd-ba3ffc813d5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89328-80F1-4714-A091-E0C6768CB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0" b="5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4F0C3-F54A-4DC4-BF71-9D8D7944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Weronika Halicka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7045-1DCF-4B61-ABB7-2B21A22C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Capstone Project - The Battle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419616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EAA9-C6B9-4C1F-B803-CA714A61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40FA-FE19-45F6-BE8E-4751E83F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people planning to open a new restaurant in Toronto to chose the right location by:</a:t>
            </a:r>
          </a:p>
          <a:p>
            <a:pPr lvl="1"/>
            <a:r>
              <a:rPr lang="en-US" dirty="0"/>
              <a:t>providing data about the income</a:t>
            </a:r>
          </a:p>
          <a:p>
            <a:pPr lvl="1"/>
            <a:r>
              <a:rPr lang="en-US" dirty="0"/>
              <a:t>providing data about the population of each neighborhood</a:t>
            </a:r>
          </a:p>
          <a:p>
            <a:pPr lvl="1"/>
            <a:r>
              <a:rPr lang="en-US" dirty="0"/>
              <a:t>providing data about the competitors already present in the same regions</a:t>
            </a:r>
          </a:p>
        </p:txBody>
      </p:sp>
    </p:spTree>
    <p:extLst>
      <p:ext uri="{BB962C8B-B14F-4D97-AF65-F5344CB8AC3E}">
        <p14:creationId xmlns:p14="http://schemas.microsoft.com/office/powerpoint/2010/main" val="121684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45F7-E5E4-44C7-91F6-BF97BE0E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ED91-90B2-4912-90D3-1BC2774D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assure best results the Toronto's 2016 Census that contains Population, Average income per Neighborhood was combined with </a:t>
            </a:r>
            <a:r>
              <a:rPr lang="en-US" dirty="0" err="1"/>
              <a:t>Toronot's</a:t>
            </a:r>
            <a:r>
              <a:rPr lang="en-US" dirty="0"/>
              <a:t> Neighborhoods shapefile and Foursquare API</a:t>
            </a:r>
          </a:p>
          <a:p>
            <a:pPr lvl="1"/>
            <a:r>
              <a:rPr lang="en-US" dirty="0">
                <a:hlinkClick r:id="rId2"/>
              </a:rPr>
              <a:t>https://www.toronto.ca/city-government/data-research-maps/open-data/open-data-catalogue/#8c732154-5012-9afe-d0cd-ba3ffc813d5a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https://www.toronto.ca/city-government/data-research-maps/open-data/open-data-catalogue/#a45bd45a-ede8-730e-1abc-93105b2c439f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7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15DD-702A-4807-A8D0-7A24C4B5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Toronto's 2016 Census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1A047-55C9-4CEB-9D47-43350BDB7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81" y="2194064"/>
            <a:ext cx="875358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4E13B-9BD4-4EBC-A353-1E33FC59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8FAF-ABDC-4D40-97A0-DAE7CDC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Created income, population table for each neighborhood to see which are the best to open new restaurant. 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91C90-A52F-4A22-9061-72EA6248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33" y="457200"/>
            <a:ext cx="4829373" cy="5472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F205-DECB-4046-8983-A1D6E83B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B51C-CBAF-4E46-AB69-EC4FB571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restaurants grouped on </a:t>
            </a:r>
            <a:r>
              <a:rPr lang="en-US"/>
              <a:t>main streets.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areas with a dense population don't reflect on the number of restaurants.</a:t>
            </a:r>
          </a:p>
          <a:p>
            <a:endParaRPr lang="en-US" dirty="0"/>
          </a:p>
          <a:p>
            <a:r>
              <a:rPr lang="en-US" dirty="0"/>
              <a:t>This project may be helpful for someone planning on opening a restaurant in Toronto.</a:t>
            </a:r>
          </a:p>
          <a:p>
            <a:pPr lvl="1"/>
            <a:r>
              <a:rPr lang="en-US" dirty="0"/>
              <a:t>However, it may not cover all variables such as access to public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3531258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B3521"/>
      </a:dk2>
      <a:lt2>
        <a:srgbClr val="E8E2E8"/>
      </a:lt2>
      <a:accent1>
        <a:srgbClr val="47B54C"/>
      </a:accent1>
      <a:accent2>
        <a:srgbClr val="67B13B"/>
      </a:accent2>
      <a:accent3>
        <a:srgbClr val="94AA43"/>
      </a:accent3>
      <a:accent4>
        <a:srgbClr val="B1993B"/>
      </a:accent4>
      <a:accent5>
        <a:srgbClr val="C3794D"/>
      </a:accent5>
      <a:accent6>
        <a:srgbClr val="B34045"/>
      </a:accent6>
      <a:hlink>
        <a:srgbClr val="AA763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GradientRiseVTI</vt:lpstr>
      <vt:lpstr>Weronika Halicka</vt:lpstr>
      <vt:lpstr>Goal of the project</vt:lpstr>
      <vt:lpstr>Collecting Data</vt:lpstr>
      <vt:lpstr>Toronto's 2016 Census</vt:lpstr>
      <vt:lpstr>Methodology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Weronika Halicka</dc:title>
  <dc:creator>Weronika Halicka</dc:creator>
  <cp:lastModifiedBy>Weronika Halicka</cp:lastModifiedBy>
  <cp:revision>2</cp:revision>
  <dcterms:created xsi:type="dcterms:W3CDTF">2020-07-19T21:19:48Z</dcterms:created>
  <dcterms:modified xsi:type="dcterms:W3CDTF">2020-07-19T21:23:23Z</dcterms:modified>
</cp:coreProperties>
</file>