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13.png" ContentType="image/png"/>
  <Override PartName="/ppt/media/image1.png" ContentType="image/png"/>
  <Override PartName="/ppt/media/image38.png" ContentType="image/png"/>
  <Override PartName="/ppt/media/image8.png" ContentType="image/png"/>
  <Override PartName="/ppt/media/image85.png" ContentType="image/png"/>
  <Override PartName="/ppt/media/image49.png" ContentType="image/png"/>
  <Override PartName="/ppt/media/image100.png" ContentType="image/png"/>
  <Override PartName="/ppt/media/image12.png" ContentType="image/png"/>
  <Override PartName="/ppt/media/image109.png" ContentType="image/png"/>
  <Override PartName="/ppt/media/image37.png" ContentType="image/png"/>
  <Override PartName="/ppt/media/image7.png" ContentType="image/png"/>
  <Override PartName="/ppt/media/image19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108.png" ContentType="image/png"/>
  <Override PartName="/ppt/media/image36.png" ContentType="image/png"/>
  <Override PartName="/ppt/media/image6.png" ContentType="image/png"/>
  <Override PartName="/ppt/media/image18.png" ContentType="image/png"/>
  <Override PartName="/ppt/media/image83.png" ContentType="image/png"/>
  <Override PartName="/ppt/media/image29.png" ContentType="image/png"/>
  <Override PartName="/ppt/media/image94.png" ContentType="image/png"/>
  <Override PartName="/ppt/media/image47.png" ContentType="image/png"/>
  <Override PartName="/ppt/media/image10.png" ContentType="image/png"/>
  <Override PartName="/ppt/media/image107.png" ContentType="image/png"/>
  <Override PartName="/ppt/media/image35.png" ContentType="image/png"/>
  <Override PartName="/ppt/media/image5.png" ContentType="image/png"/>
  <Override PartName="/ppt/media/image17.png" ContentType="image/png"/>
  <Override PartName="/ppt/media/image82.png" ContentType="image/png"/>
  <Override PartName="/ppt/media/image28.png" ContentType="image/png"/>
  <Override PartName="/ppt/media/image93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81.png" ContentType="image/png"/>
  <Override PartName="/ppt/media/image27.png" ContentType="image/png"/>
  <Override PartName="/ppt/media/image92.png" ContentType="image/png"/>
  <Override PartName="/ppt/media/image33.png" ContentType="image/png"/>
  <Override PartName="/ppt/media/image70.png" ContentType="image/png"/>
  <Override PartName="/ppt/media/image114.png" ContentType="image/png"/>
  <Override PartName="/ppt/media/image71.png" ContentType="image/png"/>
  <Override PartName="/ppt/media/image115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87.png" ContentType="image/png"/>
  <Override PartName="/ppt/media/image88.png" ContentType="image/png"/>
  <Override PartName="/ppt/media/image96.png" ContentType="image/png"/>
  <Override PartName="/ppt/media/image103.png" ContentType="image/png"/>
  <Override PartName="/ppt/media/image97.png" ContentType="image/png"/>
  <Override PartName="/ppt/media/image104.png" ContentType="image/png"/>
  <Override PartName="/ppt/media/image60.png" ContentType="image/png"/>
  <Override PartName="/ppt/media/image95.png" ContentType="image/png"/>
  <Override PartName="/ppt/media/image102.png" ContentType="image/png"/>
  <Override PartName="/ppt/media/image113.png" ContentType="image/png"/>
  <Override PartName="/ppt/media/image79.png" ContentType="image/png"/>
  <Override PartName="/ppt/media/image101.png" ContentType="image/png"/>
  <Override PartName="/ppt/media/image99.png" ContentType="image/png"/>
  <Override PartName="/ppt/media/image106.png" ContentType="image/png"/>
  <Override PartName="/ppt/media/image62.png" ContentType="image/png"/>
  <Override PartName="/ppt/media/image112.png" ContentType="image/png"/>
  <Override PartName="/ppt/media/image98.png" ContentType="image/png"/>
  <Override PartName="/ppt/media/image105.png" ContentType="image/png"/>
  <Override PartName="/ppt/media/image61.png" ContentType="image/png"/>
  <Override PartName="/ppt/media/image89.png" ContentType="image/png"/>
  <Override PartName="/ppt/media/image111.png" ContentType="image/png"/>
  <Override PartName="/ppt/media/image69.png" ContentType="image/png"/>
  <Override PartName="/ppt/media/image32.png" ContentType="image/png"/>
  <Override PartName="/ppt/media/image68.png" ContentType="image/png"/>
  <Override PartName="/ppt/media/image31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23.png" ContentType="image/png"/>
  <Override PartName="/ppt/media/image22.png" ContentType="image/png"/>
  <Override PartName="/ppt/media/image59.png" ContentType="image/png"/>
  <Override PartName="/ppt/media/image110.png" ContentType="image/png"/>
  <Override PartName="/ppt/media/image24.png" ContentType="image/png"/>
  <Override PartName="/ppt/media/image21.png" ContentType="image/png"/>
  <Override PartName="/ppt/media/image58.png" ContentType="image/png"/>
  <Override PartName="/ppt/media/image20.png" ContentType="image/png"/>
  <Override PartName="/ppt/media/image57.png" ContentType="image/png"/>
  <Override PartName="/ppt/media/image25.png" ContentType="image/png"/>
  <Override PartName="/ppt/media/image90.png" ContentType="image/png"/>
  <Override PartName="/ppt/media/image2.png" ContentType="image/png"/>
  <Override PartName="/ppt/media/image14.png" ContentType="image/png"/>
  <Override PartName="/ppt/media/image26.png" ContentType="image/png"/>
  <Override PartName="/ppt/media/image91.png" ContentType="image/png"/>
  <Override PartName="/ppt/media/image15.png" ContentType="image/png"/>
  <Override PartName="/ppt/media/image80.png" ContentType="image/png"/>
  <Override PartName="/ppt/media/image3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5143500"/>
  <p:notesSz cx="6858000" cy="9144000"/>
</p:presentation>
</file>

<file path=ppt/commentAuthors.xml><?xml version="1.0" encoding="utf-8"?>
<p:cmAuthorLst xmlns:p="http://schemas.openxmlformats.org/presentationml/2006/main">
  <p:cmAuthor id="1" name="Wacim Sid-Ali HALIT" initials="WSH" lastIdx="1" clrIdx="1"/>
  <p:cmAuthor id="0" name="Wouter Apts" initials="W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presProps" Target="presProps.xml"/><Relationship Id="rId30" Type="http://schemas.openxmlformats.org/officeDocument/2006/relationships/commentAuthors" Target="commentAuthors.xml"/>
</Relationships>
</file>

<file path=ppt/comments/comment4.xml><?xml version="1.0" encoding="utf-8"?>
<p:cmLst xmlns:p="http://schemas.openxmlformats.org/presentationml/2006/main">
  <p:cm authorId="0" dt="2023-05-03T13:36:06.854000000" idx="1">
    <p:pos x="6118" y="0"/>
    <p:text>I like the image</p:text>
  </p:cm>
  <p:cm authorId="1" dt="2023-05-03T13:36:06.854000000" idx="1">
    <p:pos x="6118" y="0"/>
    <p:text>Thanks I find it cool too !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759096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776520" y="3056040"/>
            <a:ext cx="759096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7765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/>
          </p:nvPr>
        </p:nvSpPr>
        <p:spPr>
          <a:xfrm>
            <a:off x="46663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3343320" y="15242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909760" y="15242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/>
          </p:nvPr>
        </p:nvSpPr>
        <p:spPr>
          <a:xfrm>
            <a:off x="776520" y="30560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/>
          </p:nvPr>
        </p:nvSpPr>
        <p:spPr>
          <a:xfrm>
            <a:off x="3343320" y="30560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7"/>
          <p:cNvSpPr>
            <a:spLocks noGrp="1"/>
          </p:cNvSpPr>
          <p:nvPr>
            <p:ph/>
          </p:nvPr>
        </p:nvSpPr>
        <p:spPr>
          <a:xfrm>
            <a:off x="5909760" y="30560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9D06E8E-0F10-4978-BF7E-02D555C105B8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776520" y="1524240"/>
            <a:ext cx="759096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B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ADDC672-8F50-4A51-85D3-9465A0708E81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759096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F84F657-7286-4EC1-977E-416D36E930AE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7593AFD-8B58-4CBF-8801-D91758A12101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BE1C7E6-770C-43F9-875C-BD42CD3870FE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776520" y="402840"/>
            <a:ext cx="3587040" cy="397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B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D8F17A7-2A11-44AB-AD44-967C3198B587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7765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88DC0C7-E90B-4509-A5F9-A6CC5D28B6B9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776520" y="1524240"/>
            <a:ext cx="759096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46663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568DA80-77EE-4CB1-8F13-5C21371C8A1B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776520" y="3056040"/>
            <a:ext cx="759096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F46E9B7-72DE-43C9-9ADB-5F926EA3D1D8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759096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776520" y="3056040"/>
            <a:ext cx="759096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8060D3D-889D-49A9-9F2F-52D0D1FBEED6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7765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/>
          </p:nvPr>
        </p:nvSpPr>
        <p:spPr>
          <a:xfrm>
            <a:off x="46663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E25D55C-952A-428B-8982-BD043F8C8DE7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3343320" y="15242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909760" y="15242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/>
          </p:nvPr>
        </p:nvSpPr>
        <p:spPr>
          <a:xfrm>
            <a:off x="776520" y="30560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/>
          </p:nvPr>
        </p:nvSpPr>
        <p:spPr>
          <a:xfrm>
            <a:off x="3343320" y="30560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/>
          </p:nvPr>
        </p:nvSpPr>
        <p:spPr>
          <a:xfrm>
            <a:off x="5909760" y="30560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9EACDB2-34CA-44D3-8CA1-0F193660BACB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776520" y="1524240"/>
            <a:ext cx="759096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759096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759096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776520" y="402840"/>
            <a:ext cx="3587040" cy="397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7765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46663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776520" y="3056040"/>
            <a:ext cx="759096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759096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776520" y="3056040"/>
            <a:ext cx="759096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7765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46663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3343320" y="15242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5909760" y="15242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/>
          </p:nvPr>
        </p:nvSpPr>
        <p:spPr>
          <a:xfrm>
            <a:off x="776520" y="30560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/>
          </p:nvPr>
        </p:nvSpPr>
        <p:spPr>
          <a:xfrm>
            <a:off x="3343320" y="30560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/>
          </p:nvPr>
        </p:nvSpPr>
        <p:spPr>
          <a:xfrm>
            <a:off x="5909760" y="30560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BC0C81-9AEF-4BB2-AA02-6DFA3039F709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776520" y="1524240"/>
            <a:ext cx="759096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B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E783D2-45F3-4C26-AA57-6F33F788AF32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759096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6E99A5-8F82-45A5-A237-A19F065A4C7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520372-94B7-4F50-989C-740CE030418B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90C6A2-0A1D-4E9D-A679-090CD97B1BEF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776520" y="402840"/>
            <a:ext cx="3587040" cy="397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B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5172EB-5C77-4DC3-BCB2-A4C3C8492916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7765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4C84A9-7CEA-4B96-8E6D-767BE07B2DB8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46663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B65331-5379-4276-B038-B3FA5590DC6A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776520" y="3056040"/>
            <a:ext cx="759096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38FC19-EE2F-4F74-AB01-82BB6511923E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759096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776520" y="3056040"/>
            <a:ext cx="759096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D1CAED-E0F9-4C66-8412-C0B46DD857F6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7765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46663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B4D2E2-2006-48D6-B1C1-82239B16F982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3343320" y="15242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5909760" y="15242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776520" y="30560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/>
          </p:nvPr>
        </p:nvSpPr>
        <p:spPr>
          <a:xfrm>
            <a:off x="3343320" y="30560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/>
          </p:nvPr>
        </p:nvSpPr>
        <p:spPr>
          <a:xfrm>
            <a:off x="5909760" y="30560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722A52-FB0C-4434-81AF-AD3E6C5A9813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782DB4-3ABA-412E-A807-45DE32F9F2A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subTitle"/>
          </p:nvPr>
        </p:nvSpPr>
        <p:spPr>
          <a:xfrm>
            <a:off x="776520" y="1524240"/>
            <a:ext cx="759096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B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BEF433-B66E-4117-AF1D-E65698AB8E4D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759096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F01B95-CE79-45CB-B25F-B61C43FC3AB5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69FABA-0FE5-4D91-BE4C-1BC0D98FAEE4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054375-F33B-447C-934D-CD1A4E80C05F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ubTitle"/>
          </p:nvPr>
        </p:nvSpPr>
        <p:spPr>
          <a:xfrm>
            <a:off x="776520" y="402840"/>
            <a:ext cx="3587040" cy="397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B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A30D32-9E64-4374-ABA4-701DCC23ABE5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7765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B6A183-E78F-40A3-BD48-45437B72C1F9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/>
          </p:nvPr>
        </p:nvSpPr>
        <p:spPr>
          <a:xfrm>
            <a:off x="46663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F381B2-46E0-430E-BB34-CDA05C47DC6E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776520" y="3056040"/>
            <a:ext cx="759096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D55B8C-6DD9-40BE-A1F4-2811098B04E9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759096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776520" y="3056040"/>
            <a:ext cx="759096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210F4E-6C49-4536-942B-98092708E8FD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7765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/>
          </p:nvPr>
        </p:nvSpPr>
        <p:spPr>
          <a:xfrm>
            <a:off x="46663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46DFE2-DAB4-42AC-A3D5-60A54059E1EA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776520" y="402840"/>
            <a:ext cx="3587040" cy="397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/>
          </p:nvPr>
        </p:nvSpPr>
        <p:spPr>
          <a:xfrm>
            <a:off x="3343320" y="15242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/>
          </p:nvPr>
        </p:nvSpPr>
        <p:spPr>
          <a:xfrm>
            <a:off x="5909760" y="15242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5"/>
          <p:cNvSpPr>
            <a:spLocks noGrp="1"/>
          </p:cNvSpPr>
          <p:nvPr>
            <p:ph/>
          </p:nvPr>
        </p:nvSpPr>
        <p:spPr>
          <a:xfrm>
            <a:off x="776520" y="30560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6"/>
          <p:cNvSpPr>
            <a:spLocks noGrp="1"/>
          </p:cNvSpPr>
          <p:nvPr>
            <p:ph/>
          </p:nvPr>
        </p:nvSpPr>
        <p:spPr>
          <a:xfrm>
            <a:off x="3343320" y="30560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7"/>
          <p:cNvSpPr>
            <a:spLocks noGrp="1"/>
          </p:cNvSpPr>
          <p:nvPr>
            <p:ph/>
          </p:nvPr>
        </p:nvSpPr>
        <p:spPr>
          <a:xfrm>
            <a:off x="5909760" y="3056040"/>
            <a:ext cx="244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FD26B4-64DD-40F3-8BC1-A54175108C2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7765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4666320" y="30560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7765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66320" y="1524240"/>
            <a:ext cx="370404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776520" y="3056040"/>
            <a:ext cx="7590960" cy="13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slideLayout" Target="../slideLayouts/slideLayout1.xml"/><Relationship Id="rId23" Type="http://schemas.openxmlformats.org/officeDocument/2006/relationships/slideLayout" Target="../slideLayouts/slideLayout2.xml"/><Relationship Id="rId24" Type="http://schemas.openxmlformats.org/officeDocument/2006/relationships/slideLayout" Target="../slideLayouts/slideLayout3.xml"/><Relationship Id="rId25" Type="http://schemas.openxmlformats.org/officeDocument/2006/relationships/slideLayout" Target="../slideLayouts/slideLayout4.xml"/><Relationship Id="rId26" Type="http://schemas.openxmlformats.org/officeDocument/2006/relationships/slideLayout" Target="../slideLayouts/slideLayout5.xml"/><Relationship Id="rId27" Type="http://schemas.openxmlformats.org/officeDocument/2006/relationships/slideLayout" Target="../slideLayouts/slideLayout6.xml"/><Relationship Id="rId28" Type="http://schemas.openxmlformats.org/officeDocument/2006/relationships/slideLayout" Target="../slideLayouts/slideLayout7.xml"/><Relationship Id="rId29" Type="http://schemas.openxmlformats.org/officeDocument/2006/relationships/slideLayout" Target="../slideLayouts/slideLayout8.xml"/><Relationship Id="rId30" Type="http://schemas.openxmlformats.org/officeDocument/2006/relationships/slideLayout" Target="../slideLayouts/slideLayout9.xml"/><Relationship Id="rId31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22" Type="http://schemas.openxmlformats.org/officeDocument/2006/relationships/image" Target="../media/image41.png"/><Relationship Id="rId23" Type="http://schemas.openxmlformats.org/officeDocument/2006/relationships/image" Target="../media/image42.png"/><Relationship Id="rId24" Type="http://schemas.openxmlformats.org/officeDocument/2006/relationships/image" Target="../media/image43.png"/><Relationship Id="rId25" Type="http://schemas.openxmlformats.org/officeDocument/2006/relationships/image" Target="../media/image44.png"/><Relationship Id="rId26" Type="http://schemas.openxmlformats.org/officeDocument/2006/relationships/image" Target="../media/image45.png"/><Relationship Id="rId27" Type="http://schemas.openxmlformats.org/officeDocument/2006/relationships/image" Target="../media/image46.png"/><Relationship Id="rId28" Type="http://schemas.openxmlformats.org/officeDocument/2006/relationships/image" Target="../media/image47.png"/><Relationship Id="rId29" Type="http://schemas.openxmlformats.org/officeDocument/2006/relationships/image" Target="../media/image48.png"/><Relationship Id="rId30" Type="http://schemas.openxmlformats.org/officeDocument/2006/relationships/image" Target="../media/image49.png"/><Relationship Id="rId31" Type="http://schemas.openxmlformats.org/officeDocument/2006/relationships/slideLayout" Target="../slideLayouts/slideLayout13.xml"/><Relationship Id="rId32" Type="http://schemas.openxmlformats.org/officeDocument/2006/relationships/slideLayout" Target="../slideLayouts/slideLayout14.xml"/><Relationship Id="rId33" Type="http://schemas.openxmlformats.org/officeDocument/2006/relationships/slideLayout" Target="../slideLayouts/slideLayout15.xml"/><Relationship Id="rId34" Type="http://schemas.openxmlformats.org/officeDocument/2006/relationships/slideLayout" Target="../slideLayouts/slideLayout16.xml"/><Relationship Id="rId35" Type="http://schemas.openxmlformats.org/officeDocument/2006/relationships/slideLayout" Target="../slideLayouts/slideLayout17.xml"/><Relationship Id="rId36" Type="http://schemas.openxmlformats.org/officeDocument/2006/relationships/slideLayout" Target="../slideLayouts/slideLayout18.xml"/><Relationship Id="rId37" Type="http://schemas.openxmlformats.org/officeDocument/2006/relationships/slideLayout" Target="../slideLayouts/slideLayout19.xml"/><Relationship Id="rId38" Type="http://schemas.openxmlformats.org/officeDocument/2006/relationships/slideLayout" Target="../slideLayouts/slideLayout20.xml"/><Relationship Id="rId39" Type="http://schemas.openxmlformats.org/officeDocument/2006/relationships/slideLayout" Target="../slideLayouts/slideLayout21.xml"/><Relationship Id="rId40" Type="http://schemas.openxmlformats.org/officeDocument/2006/relationships/slideLayout" Target="../slideLayouts/slideLayout22.xml"/><Relationship Id="rId41" Type="http://schemas.openxmlformats.org/officeDocument/2006/relationships/slideLayout" Target="../slideLayouts/slideLayout23.xml"/><Relationship Id="rId4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Relationship Id="rId16" Type="http://schemas.openxmlformats.org/officeDocument/2006/relationships/image" Target="../media/image64.png"/><Relationship Id="rId17" Type="http://schemas.openxmlformats.org/officeDocument/2006/relationships/image" Target="../media/image65.png"/><Relationship Id="rId18" Type="http://schemas.openxmlformats.org/officeDocument/2006/relationships/image" Target="../media/image66.png"/><Relationship Id="rId19" Type="http://schemas.openxmlformats.org/officeDocument/2006/relationships/image" Target="../media/image67.png"/><Relationship Id="rId20" Type="http://schemas.openxmlformats.org/officeDocument/2006/relationships/image" Target="../media/image68.png"/><Relationship Id="rId21" Type="http://schemas.openxmlformats.org/officeDocument/2006/relationships/image" Target="../media/image69.png"/><Relationship Id="rId22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28.xml"/><Relationship Id="rId26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3.xml"/><Relationship Id="rId31" Type="http://schemas.openxmlformats.org/officeDocument/2006/relationships/slideLayout" Target="../slideLayouts/slideLayout34.xml"/><Relationship Id="rId32" Type="http://schemas.openxmlformats.org/officeDocument/2006/relationships/slideLayout" Target="../slideLayouts/slideLayout35.xml"/><Relationship Id="rId3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Relationship Id="rId13" Type="http://schemas.openxmlformats.org/officeDocument/2006/relationships/image" Target="../media/image81.png"/><Relationship Id="rId14" Type="http://schemas.openxmlformats.org/officeDocument/2006/relationships/image" Target="../media/image82.png"/><Relationship Id="rId15" Type="http://schemas.openxmlformats.org/officeDocument/2006/relationships/image" Target="../media/image83.png"/><Relationship Id="rId16" Type="http://schemas.openxmlformats.org/officeDocument/2006/relationships/image" Target="../media/image84.png"/><Relationship Id="rId17" Type="http://schemas.openxmlformats.org/officeDocument/2006/relationships/image" Target="../media/image85.png"/><Relationship Id="rId18" Type="http://schemas.openxmlformats.org/officeDocument/2006/relationships/image" Target="../media/image86.png"/><Relationship Id="rId19" Type="http://schemas.openxmlformats.org/officeDocument/2006/relationships/image" Target="../media/image87.png"/><Relationship Id="rId20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Relationship Id="rId14" Type="http://schemas.openxmlformats.org/officeDocument/2006/relationships/image" Target="../media/image100.png"/><Relationship Id="rId15" Type="http://schemas.openxmlformats.org/officeDocument/2006/relationships/image" Target="../media/image101.png"/><Relationship Id="rId16" Type="http://schemas.openxmlformats.org/officeDocument/2006/relationships/image" Target="../media/image102.png"/><Relationship Id="rId17" Type="http://schemas.openxmlformats.org/officeDocument/2006/relationships/image" Target="../media/image103.png"/><Relationship Id="rId18" Type="http://schemas.openxmlformats.org/officeDocument/2006/relationships/image" Target="../media/image104.png"/><Relationship Id="rId19" Type="http://schemas.openxmlformats.org/officeDocument/2006/relationships/image" Target="../media/image105.png"/><Relationship Id="rId20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0d8e5"/>
            </a:gs>
            <a:gs pos="100000">
              <a:srgbClr val="ffffff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2"/>
          <p:cNvGrpSpPr/>
          <p:nvPr/>
        </p:nvGrpSpPr>
        <p:grpSpPr>
          <a:xfrm>
            <a:off x="912960" y="0"/>
            <a:ext cx="8231040" cy="4331160"/>
            <a:chOff x="912960" y="0"/>
            <a:chExt cx="8231040" cy="4331160"/>
          </a:xfrm>
        </p:grpSpPr>
        <p:pic>
          <p:nvPicPr>
            <p:cNvPr id="1" name="Google Shape;11;p2" descr=""/>
            <p:cNvPicPr/>
            <p:nvPr/>
          </p:nvPicPr>
          <p:blipFill>
            <a:blip r:embed="rId2"/>
            <a:stretch/>
          </p:blipFill>
          <p:spPr>
            <a:xfrm flipH="1">
              <a:off x="7086600" y="3434760"/>
              <a:ext cx="1371600" cy="8964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" name="Google Shape;12;p2"/>
            <p:cNvGrpSpPr/>
            <p:nvPr/>
          </p:nvGrpSpPr>
          <p:grpSpPr>
            <a:xfrm>
              <a:off x="5714640" y="2747160"/>
              <a:ext cx="3429360" cy="896400"/>
              <a:chOff x="5714640" y="2747160"/>
              <a:chExt cx="3429360" cy="896400"/>
            </a:xfrm>
          </p:grpSpPr>
          <p:pic>
            <p:nvPicPr>
              <p:cNvPr id="3" name="Google Shape;13;p2" descr=""/>
              <p:cNvPicPr/>
              <p:nvPr/>
            </p:nvPicPr>
            <p:blipFill>
              <a:blip r:embed="rId3"/>
              <a:stretch/>
            </p:blipFill>
            <p:spPr>
              <a:xfrm flipH="1">
                <a:off x="7772400" y="274716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4" name="Google Shape;14;p2" descr=""/>
              <p:cNvPicPr/>
              <p:nvPr/>
            </p:nvPicPr>
            <p:blipFill>
              <a:blip r:embed="rId4"/>
              <a:stretch/>
            </p:blipFill>
            <p:spPr>
              <a:xfrm flipH="1">
                <a:off x="5714640" y="274716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5" name="Google Shape;15;p2"/>
            <p:cNvGrpSpPr/>
            <p:nvPr/>
          </p:nvGrpSpPr>
          <p:grpSpPr>
            <a:xfrm>
              <a:off x="5028480" y="2061360"/>
              <a:ext cx="3429720" cy="896400"/>
              <a:chOff x="5028480" y="2061360"/>
              <a:chExt cx="3429720" cy="896400"/>
            </a:xfrm>
          </p:grpSpPr>
          <p:pic>
            <p:nvPicPr>
              <p:cNvPr id="6" name="Google Shape;16;p2" descr=""/>
              <p:cNvPicPr/>
              <p:nvPr/>
            </p:nvPicPr>
            <p:blipFill>
              <a:blip r:embed="rId5"/>
              <a:stretch/>
            </p:blipFill>
            <p:spPr>
              <a:xfrm flipH="1">
                <a:off x="7086600" y="206136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7" name="Google Shape;17;p2" descr=""/>
              <p:cNvPicPr/>
              <p:nvPr/>
            </p:nvPicPr>
            <p:blipFill>
              <a:blip r:embed="rId6"/>
              <a:stretch/>
            </p:blipFill>
            <p:spPr>
              <a:xfrm flipH="1">
                <a:off x="5028480" y="206136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8" name="Google Shape;18;p2"/>
            <p:cNvGrpSpPr/>
            <p:nvPr/>
          </p:nvGrpSpPr>
          <p:grpSpPr>
            <a:xfrm>
              <a:off x="5714640" y="1373760"/>
              <a:ext cx="3429360" cy="896400"/>
              <a:chOff x="5714640" y="1373760"/>
              <a:chExt cx="3429360" cy="896400"/>
            </a:xfrm>
          </p:grpSpPr>
          <p:pic>
            <p:nvPicPr>
              <p:cNvPr id="9" name="Google Shape;19;p2" descr=""/>
              <p:cNvPicPr/>
              <p:nvPr/>
            </p:nvPicPr>
            <p:blipFill>
              <a:blip r:embed="rId7"/>
              <a:stretch/>
            </p:blipFill>
            <p:spPr>
              <a:xfrm flipH="1">
                <a:off x="7772400" y="137376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" name="Google Shape;20;p2" descr=""/>
              <p:cNvPicPr/>
              <p:nvPr/>
            </p:nvPicPr>
            <p:blipFill>
              <a:blip r:embed="rId8"/>
              <a:stretch/>
            </p:blipFill>
            <p:spPr>
              <a:xfrm flipH="1">
                <a:off x="5714640" y="137376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1" name="Google Shape;21;p2"/>
            <p:cNvGrpSpPr/>
            <p:nvPr/>
          </p:nvGrpSpPr>
          <p:grpSpPr>
            <a:xfrm>
              <a:off x="912960" y="687600"/>
              <a:ext cx="7545240" cy="896400"/>
              <a:chOff x="912960" y="687600"/>
              <a:chExt cx="7545240" cy="896400"/>
            </a:xfrm>
          </p:grpSpPr>
          <p:pic>
            <p:nvPicPr>
              <p:cNvPr id="12" name="Google Shape;22;p2" descr=""/>
              <p:cNvPicPr/>
              <p:nvPr/>
            </p:nvPicPr>
            <p:blipFill>
              <a:blip r:embed="rId9"/>
              <a:stretch/>
            </p:blipFill>
            <p:spPr>
              <a:xfrm flipH="1">
                <a:off x="7086600" y="68760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3" name="Google Shape;23;p2" descr=""/>
              <p:cNvPicPr/>
              <p:nvPr/>
            </p:nvPicPr>
            <p:blipFill>
              <a:blip r:embed="rId10"/>
              <a:stretch/>
            </p:blipFill>
            <p:spPr>
              <a:xfrm flipH="1">
                <a:off x="5028480" y="68760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4" name="Google Shape;24;p2" descr=""/>
              <p:cNvPicPr/>
              <p:nvPr/>
            </p:nvPicPr>
            <p:blipFill>
              <a:blip r:embed="rId11"/>
              <a:stretch/>
            </p:blipFill>
            <p:spPr>
              <a:xfrm flipH="1">
                <a:off x="2970720" y="68760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5" name="Google Shape;25;p2" descr=""/>
              <p:cNvPicPr/>
              <p:nvPr/>
            </p:nvPicPr>
            <p:blipFill>
              <a:blip r:embed="rId12"/>
              <a:stretch/>
            </p:blipFill>
            <p:spPr>
              <a:xfrm flipH="1">
                <a:off x="912960" y="68760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6" name="Google Shape;26;p2"/>
            <p:cNvGrpSpPr/>
            <p:nvPr/>
          </p:nvGrpSpPr>
          <p:grpSpPr>
            <a:xfrm>
              <a:off x="1599120" y="0"/>
              <a:ext cx="7544880" cy="896400"/>
              <a:chOff x="1599120" y="0"/>
              <a:chExt cx="7544880" cy="896400"/>
            </a:xfrm>
          </p:grpSpPr>
          <p:pic>
            <p:nvPicPr>
              <p:cNvPr id="17" name="Google Shape;27;p2" descr=""/>
              <p:cNvPicPr/>
              <p:nvPr/>
            </p:nvPicPr>
            <p:blipFill>
              <a:blip r:embed="rId13"/>
              <a:stretch/>
            </p:blipFill>
            <p:spPr>
              <a:xfrm flipH="1">
                <a:off x="7772400" y="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8" name="Google Shape;28;p2" descr=""/>
              <p:cNvPicPr/>
              <p:nvPr/>
            </p:nvPicPr>
            <p:blipFill>
              <a:blip r:embed="rId14"/>
              <a:stretch/>
            </p:blipFill>
            <p:spPr>
              <a:xfrm flipH="1">
                <a:off x="5714640" y="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9" name="Google Shape;29;p2" descr=""/>
              <p:cNvPicPr/>
              <p:nvPr/>
            </p:nvPicPr>
            <p:blipFill>
              <a:blip r:embed="rId15"/>
              <a:stretch/>
            </p:blipFill>
            <p:spPr>
              <a:xfrm flipH="1">
                <a:off x="3656880" y="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0" name="Google Shape;30;p2" descr=""/>
              <p:cNvPicPr/>
              <p:nvPr/>
            </p:nvPicPr>
            <p:blipFill>
              <a:blip r:embed="rId16"/>
              <a:stretch/>
            </p:blipFill>
            <p:spPr>
              <a:xfrm flipH="1">
                <a:off x="1599120" y="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027520" y="1953360"/>
            <a:ext cx="50731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BE" sz="4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BE" sz="4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" name="Google Shape;32;p2"/>
          <p:cNvGrpSpPr/>
          <p:nvPr/>
        </p:nvGrpSpPr>
        <p:grpSpPr>
          <a:xfrm>
            <a:off x="360" y="3088080"/>
            <a:ext cx="4115520" cy="2270160"/>
            <a:chOff x="360" y="3088080"/>
            <a:chExt cx="4115520" cy="2270160"/>
          </a:xfrm>
        </p:grpSpPr>
        <p:grpSp>
          <p:nvGrpSpPr>
            <p:cNvPr id="23" name="Google Shape;33;p2"/>
            <p:cNvGrpSpPr/>
            <p:nvPr/>
          </p:nvGrpSpPr>
          <p:grpSpPr>
            <a:xfrm>
              <a:off x="360" y="4461840"/>
              <a:ext cx="3429360" cy="896400"/>
              <a:chOff x="360" y="4461840"/>
              <a:chExt cx="3429360" cy="896400"/>
            </a:xfrm>
          </p:grpSpPr>
          <p:pic>
            <p:nvPicPr>
              <p:cNvPr id="24" name="Google Shape;34;p2" descr=""/>
              <p:cNvPicPr/>
              <p:nvPr/>
            </p:nvPicPr>
            <p:blipFill>
              <a:blip r:embed="rId17"/>
              <a:stretch/>
            </p:blipFill>
            <p:spPr>
              <a:xfrm flipH="1">
                <a:off x="2058120" y="446184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5" name="Google Shape;35;p2" descr=""/>
              <p:cNvPicPr/>
              <p:nvPr/>
            </p:nvPicPr>
            <p:blipFill>
              <a:blip r:embed="rId18"/>
              <a:stretch/>
            </p:blipFill>
            <p:spPr>
              <a:xfrm flipH="1">
                <a:off x="360" y="446184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6" name="Google Shape;36;p2"/>
            <p:cNvGrpSpPr/>
            <p:nvPr/>
          </p:nvGrpSpPr>
          <p:grpSpPr>
            <a:xfrm>
              <a:off x="686520" y="3774240"/>
              <a:ext cx="3429360" cy="896400"/>
              <a:chOff x="686520" y="3774240"/>
              <a:chExt cx="3429360" cy="896400"/>
            </a:xfrm>
          </p:grpSpPr>
          <p:pic>
            <p:nvPicPr>
              <p:cNvPr id="27" name="Google Shape;37;p2" descr=""/>
              <p:cNvPicPr/>
              <p:nvPr/>
            </p:nvPicPr>
            <p:blipFill>
              <a:blip r:embed="rId19"/>
              <a:stretch/>
            </p:blipFill>
            <p:spPr>
              <a:xfrm flipH="1">
                <a:off x="2744280" y="377424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" name="Google Shape;38;p2" descr=""/>
              <p:cNvPicPr/>
              <p:nvPr/>
            </p:nvPicPr>
            <p:blipFill>
              <a:blip r:embed="rId20"/>
              <a:stretch/>
            </p:blipFill>
            <p:spPr>
              <a:xfrm flipH="1">
                <a:off x="686520" y="377424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9" name="Google Shape;39;p2" descr=""/>
            <p:cNvPicPr/>
            <p:nvPr/>
          </p:nvPicPr>
          <p:blipFill>
            <a:blip r:embed="rId21"/>
            <a:stretch/>
          </p:blipFill>
          <p:spPr>
            <a:xfrm flipH="1">
              <a:off x="360" y="3088080"/>
              <a:ext cx="1371600" cy="896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BE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BE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BE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BE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2"/>
    <p:sldLayoutId id="2147483650" r:id="rId23"/>
    <p:sldLayoutId id="2147483651" r:id="rId24"/>
    <p:sldLayoutId id="2147483652" r:id="rId25"/>
    <p:sldLayoutId id="2147483653" r:id="rId26"/>
    <p:sldLayoutId id="2147483654" r:id="rId27"/>
    <p:sldLayoutId id="2147483655" r:id="rId28"/>
    <p:sldLayoutId id="2147483656" r:id="rId29"/>
    <p:sldLayoutId id="2147483657" r:id="rId30"/>
    <p:sldLayoutId id="2147483658" r:id="rId31"/>
    <p:sldLayoutId id="2147483659" r:id="rId32"/>
    <p:sldLayoutId id="2147483660" r:id="rId3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0d8e5"/>
            </a:gs>
            <a:gs pos="100000">
              <a:srgbClr val="ffffff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73;p4"/>
          <p:cNvGrpSpPr/>
          <p:nvPr/>
        </p:nvGrpSpPr>
        <p:grpSpPr>
          <a:xfrm>
            <a:off x="4364280" y="-3240"/>
            <a:ext cx="4779720" cy="2523600"/>
            <a:chOff x="4364280" y="-3240"/>
            <a:chExt cx="4779720" cy="2523600"/>
          </a:xfrm>
        </p:grpSpPr>
        <p:pic>
          <p:nvPicPr>
            <p:cNvPr id="68" name="Google Shape;74;p4" descr=""/>
            <p:cNvPicPr/>
            <p:nvPr/>
          </p:nvPicPr>
          <p:blipFill>
            <a:blip r:embed="rId2"/>
            <a:stretch/>
          </p:blipFill>
          <p:spPr>
            <a:xfrm flipH="1">
              <a:off x="7949160" y="2000160"/>
              <a:ext cx="796320" cy="5202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9" name="Google Shape;75;p4"/>
            <p:cNvGrpSpPr/>
            <p:nvPr/>
          </p:nvGrpSpPr>
          <p:grpSpPr>
            <a:xfrm>
              <a:off x="7152840" y="1600920"/>
              <a:ext cx="1991160" cy="520200"/>
              <a:chOff x="7152840" y="1600920"/>
              <a:chExt cx="1991160" cy="520200"/>
            </a:xfrm>
          </p:grpSpPr>
          <p:pic>
            <p:nvPicPr>
              <p:cNvPr id="70" name="Google Shape;76;p4" descr=""/>
              <p:cNvPicPr/>
              <p:nvPr/>
            </p:nvPicPr>
            <p:blipFill>
              <a:blip r:embed="rId3"/>
              <a:stretch/>
            </p:blipFill>
            <p:spPr>
              <a:xfrm flipH="1">
                <a:off x="8347680" y="160092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71" name="Google Shape;77;p4" descr=""/>
              <p:cNvPicPr/>
              <p:nvPr/>
            </p:nvPicPr>
            <p:blipFill>
              <a:blip r:embed="rId4"/>
              <a:stretch/>
            </p:blipFill>
            <p:spPr>
              <a:xfrm flipH="1">
                <a:off x="7152840" y="160092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72" name="Google Shape;78;p4" descr=""/>
            <p:cNvPicPr/>
            <p:nvPr/>
          </p:nvPicPr>
          <p:blipFill>
            <a:blip r:embed="rId5"/>
            <a:stretch/>
          </p:blipFill>
          <p:spPr>
            <a:xfrm flipH="1">
              <a:off x="7949160" y="1198080"/>
              <a:ext cx="796320" cy="5202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73" name="Google Shape;79;p4"/>
            <p:cNvGrpSpPr/>
            <p:nvPr/>
          </p:nvGrpSpPr>
          <p:grpSpPr>
            <a:xfrm>
              <a:off x="5957640" y="798840"/>
              <a:ext cx="3186360" cy="520200"/>
              <a:chOff x="5957640" y="798840"/>
              <a:chExt cx="3186360" cy="520200"/>
            </a:xfrm>
          </p:grpSpPr>
          <p:pic>
            <p:nvPicPr>
              <p:cNvPr id="74" name="Google Shape;80;p4" descr=""/>
              <p:cNvPicPr/>
              <p:nvPr/>
            </p:nvPicPr>
            <p:blipFill>
              <a:blip r:embed="rId6"/>
              <a:stretch/>
            </p:blipFill>
            <p:spPr>
              <a:xfrm flipH="1">
                <a:off x="8347680" y="7988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75" name="Google Shape;81;p4" descr=""/>
              <p:cNvPicPr/>
              <p:nvPr/>
            </p:nvPicPr>
            <p:blipFill>
              <a:blip r:embed="rId7"/>
              <a:stretch/>
            </p:blipFill>
            <p:spPr>
              <a:xfrm flipH="1">
                <a:off x="7152840" y="7988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76" name="Google Shape;82;p4" descr=""/>
              <p:cNvPicPr/>
              <p:nvPr/>
            </p:nvPicPr>
            <p:blipFill>
              <a:blip r:embed="rId8"/>
              <a:stretch/>
            </p:blipFill>
            <p:spPr>
              <a:xfrm flipH="1">
                <a:off x="5957640" y="7988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77" name="Google Shape;83;p4"/>
            <p:cNvGrpSpPr/>
            <p:nvPr/>
          </p:nvGrpSpPr>
          <p:grpSpPr>
            <a:xfrm>
              <a:off x="4364280" y="396000"/>
              <a:ext cx="4381200" cy="520200"/>
              <a:chOff x="4364280" y="396000"/>
              <a:chExt cx="4381200" cy="520200"/>
            </a:xfrm>
          </p:grpSpPr>
          <p:pic>
            <p:nvPicPr>
              <p:cNvPr id="78" name="Google Shape;84;p4" descr=""/>
              <p:cNvPicPr/>
              <p:nvPr/>
            </p:nvPicPr>
            <p:blipFill>
              <a:blip r:embed="rId9"/>
              <a:stretch/>
            </p:blipFill>
            <p:spPr>
              <a:xfrm flipH="1">
                <a:off x="7949160" y="3960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79" name="Google Shape;85;p4" descr=""/>
              <p:cNvPicPr/>
              <p:nvPr/>
            </p:nvPicPr>
            <p:blipFill>
              <a:blip r:embed="rId10"/>
              <a:stretch/>
            </p:blipFill>
            <p:spPr>
              <a:xfrm flipH="1">
                <a:off x="6754320" y="3960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0" name="Google Shape;86;p4" descr=""/>
              <p:cNvPicPr/>
              <p:nvPr/>
            </p:nvPicPr>
            <p:blipFill>
              <a:blip r:embed="rId11"/>
              <a:stretch/>
            </p:blipFill>
            <p:spPr>
              <a:xfrm flipH="1">
                <a:off x="5559480" y="3960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1" name="Google Shape;87;p4" descr=""/>
              <p:cNvPicPr/>
              <p:nvPr/>
            </p:nvPicPr>
            <p:blipFill>
              <a:blip r:embed="rId12"/>
              <a:stretch/>
            </p:blipFill>
            <p:spPr>
              <a:xfrm flipH="1">
                <a:off x="4364280" y="3960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82" name="Google Shape;88;p4"/>
            <p:cNvGrpSpPr/>
            <p:nvPr/>
          </p:nvGrpSpPr>
          <p:grpSpPr>
            <a:xfrm>
              <a:off x="4762800" y="-3240"/>
              <a:ext cx="4381200" cy="520200"/>
              <a:chOff x="4762800" y="-3240"/>
              <a:chExt cx="4381200" cy="520200"/>
            </a:xfrm>
          </p:grpSpPr>
          <p:pic>
            <p:nvPicPr>
              <p:cNvPr id="83" name="Google Shape;89;p4" descr=""/>
              <p:cNvPicPr/>
              <p:nvPr/>
            </p:nvPicPr>
            <p:blipFill>
              <a:blip r:embed="rId13"/>
              <a:stretch/>
            </p:blipFill>
            <p:spPr>
              <a:xfrm flipH="1">
                <a:off x="8347680" y="-32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4" name="Google Shape;90;p4" descr=""/>
              <p:cNvPicPr/>
              <p:nvPr/>
            </p:nvPicPr>
            <p:blipFill>
              <a:blip r:embed="rId14"/>
              <a:stretch/>
            </p:blipFill>
            <p:spPr>
              <a:xfrm flipH="1">
                <a:off x="7152840" y="-32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5" name="Google Shape;91;p4" descr=""/>
              <p:cNvPicPr/>
              <p:nvPr/>
            </p:nvPicPr>
            <p:blipFill>
              <a:blip r:embed="rId15"/>
              <a:stretch/>
            </p:blipFill>
            <p:spPr>
              <a:xfrm flipH="1">
                <a:off x="5957640" y="-32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6" name="Google Shape;92;p4" descr=""/>
              <p:cNvPicPr/>
              <p:nvPr/>
            </p:nvPicPr>
            <p:blipFill>
              <a:blip r:embed="rId16"/>
              <a:stretch/>
            </p:blipFill>
            <p:spPr>
              <a:xfrm flipH="1">
                <a:off x="4762800" y="-32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87" name="Google Shape;93;p4"/>
          <p:cNvGrpSpPr/>
          <p:nvPr/>
        </p:nvGrpSpPr>
        <p:grpSpPr>
          <a:xfrm>
            <a:off x="360" y="2743200"/>
            <a:ext cx="4381200" cy="2523600"/>
            <a:chOff x="360" y="2743200"/>
            <a:chExt cx="4381200" cy="2523600"/>
          </a:xfrm>
        </p:grpSpPr>
        <p:grpSp>
          <p:nvGrpSpPr>
            <p:cNvPr id="88" name="Google Shape;94;p4"/>
            <p:cNvGrpSpPr/>
            <p:nvPr/>
          </p:nvGrpSpPr>
          <p:grpSpPr>
            <a:xfrm>
              <a:off x="360" y="4746600"/>
              <a:ext cx="4381200" cy="520200"/>
              <a:chOff x="360" y="4746600"/>
              <a:chExt cx="4381200" cy="520200"/>
            </a:xfrm>
          </p:grpSpPr>
          <p:pic>
            <p:nvPicPr>
              <p:cNvPr id="89" name="Google Shape;95;p4" descr=""/>
              <p:cNvPicPr/>
              <p:nvPr/>
            </p:nvPicPr>
            <p:blipFill>
              <a:blip r:embed="rId17"/>
              <a:stretch/>
            </p:blipFill>
            <p:spPr>
              <a:xfrm flipH="1">
                <a:off x="3585240" y="47466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0" name="Google Shape;96;p4" descr=""/>
              <p:cNvPicPr/>
              <p:nvPr/>
            </p:nvPicPr>
            <p:blipFill>
              <a:blip r:embed="rId18"/>
              <a:stretch/>
            </p:blipFill>
            <p:spPr>
              <a:xfrm flipH="1">
                <a:off x="2390400" y="47466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1" name="Google Shape;97;p4" descr=""/>
              <p:cNvPicPr/>
              <p:nvPr/>
            </p:nvPicPr>
            <p:blipFill>
              <a:blip r:embed="rId19"/>
              <a:stretch/>
            </p:blipFill>
            <p:spPr>
              <a:xfrm flipH="1">
                <a:off x="1195200" y="47466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2" name="Google Shape;98;p4" descr=""/>
              <p:cNvPicPr/>
              <p:nvPr/>
            </p:nvPicPr>
            <p:blipFill>
              <a:blip r:embed="rId20"/>
              <a:stretch/>
            </p:blipFill>
            <p:spPr>
              <a:xfrm flipH="1">
                <a:off x="360" y="47466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93" name="Google Shape;99;p4"/>
            <p:cNvGrpSpPr/>
            <p:nvPr/>
          </p:nvGrpSpPr>
          <p:grpSpPr>
            <a:xfrm>
              <a:off x="398880" y="4347360"/>
              <a:ext cx="3186000" cy="520200"/>
              <a:chOff x="398880" y="4347360"/>
              <a:chExt cx="3186000" cy="520200"/>
            </a:xfrm>
          </p:grpSpPr>
          <p:pic>
            <p:nvPicPr>
              <p:cNvPr id="94" name="Google Shape;100;p4" descr=""/>
              <p:cNvPicPr/>
              <p:nvPr/>
            </p:nvPicPr>
            <p:blipFill>
              <a:blip r:embed="rId21"/>
              <a:stretch/>
            </p:blipFill>
            <p:spPr>
              <a:xfrm flipH="1">
                <a:off x="2788560" y="434736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5" name="Google Shape;101;p4" descr=""/>
              <p:cNvPicPr/>
              <p:nvPr/>
            </p:nvPicPr>
            <p:blipFill>
              <a:blip r:embed="rId22"/>
              <a:stretch/>
            </p:blipFill>
            <p:spPr>
              <a:xfrm flipH="1">
                <a:off x="1593720" y="434736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6" name="Google Shape;102;p4" descr=""/>
              <p:cNvPicPr/>
              <p:nvPr/>
            </p:nvPicPr>
            <p:blipFill>
              <a:blip r:embed="rId23"/>
              <a:stretch/>
            </p:blipFill>
            <p:spPr>
              <a:xfrm flipH="1">
                <a:off x="398880" y="434736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97" name="Google Shape;103;p4"/>
            <p:cNvGrpSpPr/>
            <p:nvPr/>
          </p:nvGrpSpPr>
          <p:grpSpPr>
            <a:xfrm>
              <a:off x="360" y="3944520"/>
              <a:ext cx="3186360" cy="520200"/>
              <a:chOff x="360" y="3944520"/>
              <a:chExt cx="3186360" cy="520200"/>
            </a:xfrm>
          </p:grpSpPr>
          <p:pic>
            <p:nvPicPr>
              <p:cNvPr id="98" name="Google Shape;104;p4" descr=""/>
              <p:cNvPicPr/>
              <p:nvPr/>
            </p:nvPicPr>
            <p:blipFill>
              <a:blip r:embed="rId24"/>
              <a:stretch/>
            </p:blipFill>
            <p:spPr>
              <a:xfrm flipH="1">
                <a:off x="2390400" y="394452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9" name="Google Shape;105;p4" descr=""/>
              <p:cNvPicPr/>
              <p:nvPr/>
            </p:nvPicPr>
            <p:blipFill>
              <a:blip r:embed="rId25"/>
              <a:stretch/>
            </p:blipFill>
            <p:spPr>
              <a:xfrm flipH="1">
                <a:off x="1195200" y="394452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0" name="Google Shape;106;p4" descr=""/>
              <p:cNvPicPr/>
              <p:nvPr/>
            </p:nvPicPr>
            <p:blipFill>
              <a:blip r:embed="rId26"/>
              <a:stretch/>
            </p:blipFill>
            <p:spPr>
              <a:xfrm flipH="1">
                <a:off x="360" y="394452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01" name="Google Shape;107;p4" descr=""/>
            <p:cNvPicPr/>
            <p:nvPr/>
          </p:nvPicPr>
          <p:blipFill>
            <a:blip r:embed="rId27"/>
            <a:stretch/>
          </p:blipFill>
          <p:spPr>
            <a:xfrm flipH="1">
              <a:off x="398880" y="3545280"/>
              <a:ext cx="796320" cy="5202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02" name="Google Shape;108;p4"/>
            <p:cNvGrpSpPr/>
            <p:nvPr/>
          </p:nvGrpSpPr>
          <p:grpSpPr>
            <a:xfrm>
              <a:off x="360" y="3142440"/>
              <a:ext cx="1991160" cy="520200"/>
              <a:chOff x="360" y="3142440"/>
              <a:chExt cx="1991160" cy="520200"/>
            </a:xfrm>
          </p:grpSpPr>
          <p:pic>
            <p:nvPicPr>
              <p:cNvPr id="103" name="Google Shape;109;p4" descr=""/>
              <p:cNvPicPr/>
              <p:nvPr/>
            </p:nvPicPr>
            <p:blipFill>
              <a:blip r:embed="rId28"/>
              <a:stretch/>
            </p:blipFill>
            <p:spPr>
              <a:xfrm flipH="1">
                <a:off x="1195200" y="31424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4" name="Google Shape;110;p4" descr=""/>
              <p:cNvPicPr/>
              <p:nvPr/>
            </p:nvPicPr>
            <p:blipFill>
              <a:blip r:embed="rId29"/>
              <a:stretch/>
            </p:blipFill>
            <p:spPr>
              <a:xfrm flipH="1">
                <a:off x="360" y="31424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05" name="Google Shape;111;p4" descr=""/>
            <p:cNvPicPr/>
            <p:nvPr/>
          </p:nvPicPr>
          <p:blipFill>
            <a:blip r:embed="rId30"/>
            <a:stretch/>
          </p:blipFill>
          <p:spPr>
            <a:xfrm flipH="1">
              <a:off x="398880" y="2743200"/>
              <a:ext cx="796320" cy="520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2487600" y="1217880"/>
            <a:ext cx="4168440" cy="270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BE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2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BE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B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2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BE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4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BE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4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BE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4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B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ldNum" idx="1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95682127-C773-4334-814A-E2586D34B81C}" type="slidenum">
              <a:rPr b="0" lang="en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BE" sz="1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B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1"/>
    <p:sldLayoutId id="2147483663" r:id="rId32"/>
    <p:sldLayoutId id="2147483664" r:id="rId33"/>
    <p:sldLayoutId id="2147483665" r:id="rId34"/>
    <p:sldLayoutId id="2147483666" r:id="rId35"/>
    <p:sldLayoutId id="2147483667" r:id="rId36"/>
    <p:sldLayoutId id="2147483668" r:id="rId37"/>
    <p:sldLayoutId id="2147483669" r:id="rId38"/>
    <p:sldLayoutId id="2147483670" r:id="rId39"/>
    <p:sldLayoutId id="2147483671" r:id="rId40"/>
    <p:sldLayoutId id="2147483672" r:id="rId41"/>
    <p:sldLayoutId id="2147483673" r:id="rId4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0d8e5"/>
            </a:gs>
            <a:gs pos="100000">
              <a:srgbClr val="ffffff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41;p3"/>
          <p:cNvGrpSpPr/>
          <p:nvPr/>
        </p:nvGrpSpPr>
        <p:grpSpPr>
          <a:xfrm>
            <a:off x="912960" y="0"/>
            <a:ext cx="8231040" cy="4331160"/>
            <a:chOff x="912960" y="0"/>
            <a:chExt cx="8231040" cy="4331160"/>
          </a:xfrm>
        </p:grpSpPr>
        <p:pic>
          <p:nvPicPr>
            <p:cNvPr id="146" name="Google Shape;42;p3" descr=""/>
            <p:cNvPicPr/>
            <p:nvPr/>
          </p:nvPicPr>
          <p:blipFill>
            <a:blip r:embed="rId2"/>
            <a:stretch/>
          </p:blipFill>
          <p:spPr>
            <a:xfrm flipH="1">
              <a:off x="7086600" y="3434760"/>
              <a:ext cx="1371600" cy="8964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47" name="Google Shape;43;p3"/>
            <p:cNvGrpSpPr/>
            <p:nvPr/>
          </p:nvGrpSpPr>
          <p:grpSpPr>
            <a:xfrm>
              <a:off x="5714640" y="2747160"/>
              <a:ext cx="3429360" cy="896400"/>
              <a:chOff x="5714640" y="2747160"/>
              <a:chExt cx="3429360" cy="896400"/>
            </a:xfrm>
          </p:grpSpPr>
          <p:pic>
            <p:nvPicPr>
              <p:cNvPr id="148" name="Google Shape;44;p3" descr=""/>
              <p:cNvPicPr/>
              <p:nvPr/>
            </p:nvPicPr>
            <p:blipFill>
              <a:blip r:embed="rId3"/>
              <a:stretch/>
            </p:blipFill>
            <p:spPr>
              <a:xfrm flipH="1">
                <a:off x="7772400" y="274716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49" name="Google Shape;45;p3" descr=""/>
              <p:cNvPicPr/>
              <p:nvPr/>
            </p:nvPicPr>
            <p:blipFill>
              <a:blip r:embed="rId4"/>
              <a:stretch/>
            </p:blipFill>
            <p:spPr>
              <a:xfrm flipH="1">
                <a:off x="5714640" y="274716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50" name="Google Shape;46;p3"/>
            <p:cNvGrpSpPr/>
            <p:nvPr/>
          </p:nvGrpSpPr>
          <p:grpSpPr>
            <a:xfrm>
              <a:off x="5028480" y="2061360"/>
              <a:ext cx="3429720" cy="896400"/>
              <a:chOff x="5028480" y="2061360"/>
              <a:chExt cx="3429720" cy="896400"/>
            </a:xfrm>
          </p:grpSpPr>
          <p:pic>
            <p:nvPicPr>
              <p:cNvPr id="151" name="Google Shape;47;p3" descr=""/>
              <p:cNvPicPr/>
              <p:nvPr/>
            </p:nvPicPr>
            <p:blipFill>
              <a:blip r:embed="rId5"/>
              <a:stretch/>
            </p:blipFill>
            <p:spPr>
              <a:xfrm flipH="1">
                <a:off x="7086600" y="206136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52" name="Google Shape;48;p3" descr=""/>
              <p:cNvPicPr/>
              <p:nvPr/>
            </p:nvPicPr>
            <p:blipFill>
              <a:blip r:embed="rId6"/>
              <a:stretch/>
            </p:blipFill>
            <p:spPr>
              <a:xfrm flipH="1">
                <a:off x="5028480" y="206136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53" name="Google Shape;49;p3"/>
            <p:cNvGrpSpPr/>
            <p:nvPr/>
          </p:nvGrpSpPr>
          <p:grpSpPr>
            <a:xfrm>
              <a:off x="5714640" y="1373760"/>
              <a:ext cx="3429360" cy="896400"/>
              <a:chOff x="5714640" y="1373760"/>
              <a:chExt cx="3429360" cy="896400"/>
            </a:xfrm>
          </p:grpSpPr>
          <p:pic>
            <p:nvPicPr>
              <p:cNvPr id="154" name="Google Shape;50;p3" descr=""/>
              <p:cNvPicPr/>
              <p:nvPr/>
            </p:nvPicPr>
            <p:blipFill>
              <a:blip r:embed="rId7"/>
              <a:stretch/>
            </p:blipFill>
            <p:spPr>
              <a:xfrm flipH="1">
                <a:off x="7772400" y="137376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55" name="Google Shape;51;p3" descr=""/>
              <p:cNvPicPr/>
              <p:nvPr/>
            </p:nvPicPr>
            <p:blipFill>
              <a:blip r:embed="rId8"/>
              <a:stretch/>
            </p:blipFill>
            <p:spPr>
              <a:xfrm flipH="1">
                <a:off x="5714640" y="137376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56" name="Google Shape;52;p3"/>
            <p:cNvGrpSpPr/>
            <p:nvPr/>
          </p:nvGrpSpPr>
          <p:grpSpPr>
            <a:xfrm>
              <a:off x="912960" y="687600"/>
              <a:ext cx="7545240" cy="896400"/>
              <a:chOff x="912960" y="687600"/>
              <a:chExt cx="7545240" cy="896400"/>
            </a:xfrm>
          </p:grpSpPr>
          <p:pic>
            <p:nvPicPr>
              <p:cNvPr id="157" name="Google Shape;53;p3" descr=""/>
              <p:cNvPicPr/>
              <p:nvPr/>
            </p:nvPicPr>
            <p:blipFill>
              <a:blip r:embed="rId9"/>
              <a:stretch/>
            </p:blipFill>
            <p:spPr>
              <a:xfrm flipH="1">
                <a:off x="7086600" y="68760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58" name="Google Shape;54;p3" descr=""/>
              <p:cNvPicPr/>
              <p:nvPr/>
            </p:nvPicPr>
            <p:blipFill>
              <a:blip r:embed="rId10"/>
              <a:stretch/>
            </p:blipFill>
            <p:spPr>
              <a:xfrm flipH="1">
                <a:off x="5028480" y="68760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59" name="Google Shape;55;p3" descr=""/>
              <p:cNvPicPr/>
              <p:nvPr/>
            </p:nvPicPr>
            <p:blipFill>
              <a:blip r:embed="rId11"/>
              <a:stretch/>
            </p:blipFill>
            <p:spPr>
              <a:xfrm flipH="1">
                <a:off x="2970720" y="68760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0" name="Google Shape;56;p3" descr=""/>
              <p:cNvPicPr/>
              <p:nvPr/>
            </p:nvPicPr>
            <p:blipFill>
              <a:blip r:embed="rId12"/>
              <a:stretch/>
            </p:blipFill>
            <p:spPr>
              <a:xfrm flipH="1">
                <a:off x="912960" y="68760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61" name="Google Shape;57;p3"/>
            <p:cNvGrpSpPr/>
            <p:nvPr/>
          </p:nvGrpSpPr>
          <p:grpSpPr>
            <a:xfrm>
              <a:off x="1599120" y="0"/>
              <a:ext cx="7544880" cy="896400"/>
              <a:chOff x="1599120" y="0"/>
              <a:chExt cx="7544880" cy="896400"/>
            </a:xfrm>
          </p:grpSpPr>
          <p:pic>
            <p:nvPicPr>
              <p:cNvPr id="162" name="Google Shape;58;p3" descr=""/>
              <p:cNvPicPr/>
              <p:nvPr/>
            </p:nvPicPr>
            <p:blipFill>
              <a:blip r:embed="rId13"/>
              <a:stretch/>
            </p:blipFill>
            <p:spPr>
              <a:xfrm flipH="1">
                <a:off x="7772400" y="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3" name="Google Shape;59;p3" descr=""/>
              <p:cNvPicPr/>
              <p:nvPr/>
            </p:nvPicPr>
            <p:blipFill>
              <a:blip r:embed="rId14"/>
              <a:stretch/>
            </p:blipFill>
            <p:spPr>
              <a:xfrm flipH="1">
                <a:off x="5714640" y="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4" name="Google Shape;60;p3" descr=""/>
              <p:cNvPicPr/>
              <p:nvPr/>
            </p:nvPicPr>
            <p:blipFill>
              <a:blip r:embed="rId15"/>
              <a:stretch/>
            </p:blipFill>
            <p:spPr>
              <a:xfrm flipH="1">
                <a:off x="3656880" y="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5" name="Google Shape;61;p3" descr=""/>
              <p:cNvPicPr/>
              <p:nvPr/>
            </p:nvPicPr>
            <p:blipFill>
              <a:blip r:embed="rId16"/>
              <a:stretch/>
            </p:blipFill>
            <p:spPr>
              <a:xfrm flipH="1">
                <a:off x="1599120" y="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166" name="Google Shape;62;p3"/>
          <p:cNvGrpSpPr/>
          <p:nvPr/>
        </p:nvGrpSpPr>
        <p:grpSpPr>
          <a:xfrm>
            <a:off x="360" y="3088080"/>
            <a:ext cx="4115520" cy="2270160"/>
            <a:chOff x="360" y="3088080"/>
            <a:chExt cx="4115520" cy="2270160"/>
          </a:xfrm>
        </p:grpSpPr>
        <p:grpSp>
          <p:nvGrpSpPr>
            <p:cNvPr id="167" name="Google Shape;63;p3"/>
            <p:cNvGrpSpPr/>
            <p:nvPr/>
          </p:nvGrpSpPr>
          <p:grpSpPr>
            <a:xfrm>
              <a:off x="360" y="4461840"/>
              <a:ext cx="3429360" cy="896400"/>
              <a:chOff x="360" y="4461840"/>
              <a:chExt cx="3429360" cy="896400"/>
            </a:xfrm>
          </p:grpSpPr>
          <p:pic>
            <p:nvPicPr>
              <p:cNvPr id="168" name="Google Shape;64;p3" descr=""/>
              <p:cNvPicPr/>
              <p:nvPr/>
            </p:nvPicPr>
            <p:blipFill>
              <a:blip r:embed="rId17"/>
              <a:stretch/>
            </p:blipFill>
            <p:spPr>
              <a:xfrm flipH="1">
                <a:off x="2058120" y="446184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9" name="Google Shape;65;p3" descr=""/>
              <p:cNvPicPr/>
              <p:nvPr/>
            </p:nvPicPr>
            <p:blipFill>
              <a:blip r:embed="rId18"/>
              <a:stretch/>
            </p:blipFill>
            <p:spPr>
              <a:xfrm flipH="1">
                <a:off x="360" y="446184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70" name="Google Shape;66;p3"/>
            <p:cNvGrpSpPr/>
            <p:nvPr/>
          </p:nvGrpSpPr>
          <p:grpSpPr>
            <a:xfrm>
              <a:off x="686520" y="3774240"/>
              <a:ext cx="3429360" cy="896400"/>
              <a:chOff x="686520" y="3774240"/>
              <a:chExt cx="3429360" cy="896400"/>
            </a:xfrm>
          </p:grpSpPr>
          <p:pic>
            <p:nvPicPr>
              <p:cNvPr id="171" name="Google Shape;67;p3" descr=""/>
              <p:cNvPicPr/>
              <p:nvPr/>
            </p:nvPicPr>
            <p:blipFill>
              <a:blip r:embed="rId19"/>
              <a:stretch/>
            </p:blipFill>
            <p:spPr>
              <a:xfrm flipH="1">
                <a:off x="2744280" y="377424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72" name="Google Shape;68;p3" descr=""/>
              <p:cNvPicPr/>
              <p:nvPr/>
            </p:nvPicPr>
            <p:blipFill>
              <a:blip r:embed="rId20"/>
              <a:stretch/>
            </p:blipFill>
            <p:spPr>
              <a:xfrm flipH="1">
                <a:off x="686520" y="3774240"/>
                <a:ext cx="1371600" cy="8964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173" name="Google Shape;69;p3" descr=""/>
            <p:cNvPicPr/>
            <p:nvPr/>
          </p:nvPicPr>
          <p:blipFill>
            <a:blip r:embed="rId21"/>
            <a:stretch/>
          </p:blipFill>
          <p:spPr>
            <a:xfrm flipH="1">
              <a:off x="360" y="3088080"/>
              <a:ext cx="1371600" cy="896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027520" y="1629360"/>
            <a:ext cx="508824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fr-BE" sz="40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B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BE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BE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BE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BE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  <p:sldLayoutId id="2147483685" r:id="rId32"/>
    <p:sldLayoutId id="2147483686" r:id="rId3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0d8e5"/>
            </a:gs>
            <a:gs pos="100000">
              <a:srgbClr val="ffffff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115;p5"/>
          <p:cNvGrpSpPr/>
          <p:nvPr/>
        </p:nvGrpSpPr>
        <p:grpSpPr>
          <a:xfrm>
            <a:off x="4364280" y="-3240"/>
            <a:ext cx="4779720" cy="2115720"/>
            <a:chOff x="4364280" y="-3240"/>
            <a:chExt cx="4779720" cy="2115720"/>
          </a:xfrm>
        </p:grpSpPr>
        <p:pic>
          <p:nvPicPr>
            <p:cNvPr id="213" name="Google Shape;116;p5" descr=""/>
            <p:cNvPicPr/>
            <p:nvPr/>
          </p:nvPicPr>
          <p:blipFill>
            <a:blip r:embed="rId2"/>
            <a:stretch/>
          </p:blipFill>
          <p:spPr>
            <a:xfrm flipH="1">
              <a:off x="8347680" y="1592280"/>
              <a:ext cx="796320" cy="520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4" name="Google Shape;117;p5" descr=""/>
            <p:cNvPicPr/>
            <p:nvPr/>
          </p:nvPicPr>
          <p:blipFill>
            <a:blip r:embed="rId3"/>
            <a:stretch/>
          </p:blipFill>
          <p:spPr>
            <a:xfrm flipH="1">
              <a:off x="7949160" y="1193760"/>
              <a:ext cx="796320" cy="5202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15" name="Google Shape;118;p5"/>
            <p:cNvGrpSpPr/>
            <p:nvPr/>
          </p:nvGrpSpPr>
          <p:grpSpPr>
            <a:xfrm>
              <a:off x="5957640" y="794520"/>
              <a:ext cx="3186360" cy="520200"/>
              <a:chOff x="5957640" y="794520"/>
              <a:chExt cx="3186360" cy="520200"/>
            </a:xfrm>
          </p:grpSpPr>
          <p:pic>
            <p:nvPicPr>
              <p:cNvPr id="216" name="Google Shape;119;p5" descr=""/>
              <p:cNvPicPr/>
              <p:nvPr/>
            </p:nvPicPr>
            <p:blipFill>
              <a:blip r:embed="rId4"/>
              <a:stretch/>
            </p:blipFill>
            <p:spPr>
              <a:xfrm flipH="1">
                <a:off x="8347680" y="79452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7" name="Google Shape;120;p5" descr=""/>
              <p:cNvPicPr/>
              <p:nvPr/>
            </p:nvPicPr>
            <p:blipFill>
              <a:blip r:embed="rId5"/>
              <a:stretch/>
            </p:blipFill>
            <p:spPr>
              <a:xfrm flipH="1">
                <a:off x="7152480" y="79452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8" name="Google Shape;121;p5" descr=""/>
              <p:cNvPicPr/>
              <p:nvPr/>
            </p:nvPicPr>
            <p:blipFill>
              <a:blip r:embed="rId6"/>
              <a:stretch/>
            </p:blipFill>
            <p:spPr>
              <a:xfrm flipH="1">
                <a:off x="5957640" y="79452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19" name="Google Shape;122;p5"/>
            <p:cNvGrpSpPr/>
            <p:nvPr/>
          </p:nvGrpSpPr>
          <p:grpSpPr>
            <a:xfrm>
              <a:off x="4364280" y="396000"/>
              <a:ext cx="4381200" cy="520200"/>
              <a:chOff x="4364280" y="396000"/>
              <a:chExt cx="4381200" cy="520200"/>
            </a:xfrm>
          </p:grpSpPr>
          <p:pic>
            <p:nvPicPr>
              <p:cNvPr id="220" name="Google Shape;123;p5" descr=""/>
              <p:cNvPicPr/>
              <p:nvPr/>
            </p:nvPicPr>
            <p:blipFill>
              <a:blip r:embed="rId7"/>
              <a:stretch/>
            </p:blipFill>
            <p:spPr>
              <a:xfrm flipH="1">
                <a:off x="7949160" y="3960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1" name="Google Shape;124;p5" descr=""/>
              <p:cNvPicPr/>
              <p:nvPr/>
            </p:nvPicPr>
            <p:blipFill>
              <a:blip r:embed="rId8"/>
              <a:stretch/>
            </p:blipFill>
            <p:spPr>
              <a:xfrm flipH="1">
                <a:off x="6754320" y="3960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2" name="Google Shape;125;p5" descr=""/>
              <p:cNvPicPr/>
              <p:nvPr/>
            </p:nvPicPr>
            <p:blipFill>
              <a:blip r:embed="rId9"/>
              <a:stretch/>
            </p:blipFill>
            <p:spPr>
              <a:xfrm flipH="1">
                <a:off x="5559120" y="3960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3" name="Google Shape;126;p5" descr=""/>
              <p:cNvPicPr/>
              <p:nvPr/>
            </p:nvPicPr>
            <p:blipFill>
              <a:blip r:embed="rId10"/>
              <a:stretch/>
            </p:blipFill>
            <p:spPr>
              <a:xfrm flipH="1">
                <a:off x="4364280" y="3960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24" name="Google Shape;127;p5"/>
            <p:cNvGrpSpPr/>
            <p:nvPr/>
          </p:nvGrpSpPr>
          <p:grpSpPr>
            <a:xfrm>
              <a:off x="4762440" y="-3240"/>
              <a:ext cx="4381560" cy="520200"/>
              <a:chOff x="4762440" y="-3240"/>
              <a:chExt cx="4381560" cy="520200"/>
            </a:xfrm>
          </p:grpSpPr>
          <p:pic>
            <p:nvPicPr>
              <p:cNvPr id="225" name="Google Shape;128;p5" descr=""/>
              <p:cNvPicPr/>
              <p:nvPr/>
            </p:nvPicPr>
            <p:blipFill>
              <a:blip r:embed="rId11"/>
              <a:stretch/>
            </p:blipFill>
            <p:spPr>
              <a:xfrm flipH="1">
                <a:off x="8347680" y="-32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6" name="Google Shape;129;p5" descr=""/>
              <p:cNvPicPr/>
              <p:nvPr/>
            </p:nvPicPr>
            <p:blipFill>
              <a:blip r:embed="rId12"/>
              <a:stretch/>
            </p:blipFill>
            <p:spPr>
              <a:xfrm flipH="1">
                <a:off x="7152480" y="-32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7" name="Google Shape;130;p5" descr=""/>
              <p:cNvPicPr/>
              <p:nvPr/>
            </p:nvPicPr>
            <p:blipFill>
              <a:blip r:embed="rId13"/>
              <a:stretch/>
            </p:blipFill>
            <p:spPr>
              <a:xfrm flipH="1">
                <a:off x="5957640" y="-32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8" name="Google Shape;131;p5" descr=""/>
              <p:cNvPicPr/>
              <p:nvPr/>
            </p:nvPicPr>
            <p:blipFill>
              <a:blip r:embed="rId14"/>
              <a:stretch/>
            </p:blipFill>
            <p:spPr>
              <a:xfrm flipH="1">
                <a:off x="4762440" y="-32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229" name="Google Shape;132;p5"/>
          <p:cNvGrpSpPr/>
          <p:nvPr/>
        </p:nvGrpSpPr>
        <p:grpSpPr>
          <a:xfrm>
            <a:off x="360" y="3953160"/>
            <a:ext cx="2389680" cy="1317960"/>
            <a:chOff x="360" y="3953160"/>
            <a:chExt cx="2389680" cy="1317960"/>
          </a:xfrm>
        </p:grpSpPr>
        <p:grpSp>
          <p:nvGrpSpPr>
            <p:cNvPr id="230" name="Google Shape;133;p5"/>
            <p:cNvGrpSpPr/>
            <p:nvPr/>
          </p:nvGrpSpPr>
          <p:grpSpPr>
            <a:xfrm>
              <a:off x="398880" y="4750920"/>
              <a:ext cx="1991160" cy="520200"/>
              <a:chOff x="398880" y="4750920"/>
              <a:chExt cx="1991160" cy="520200"/>
            </a:xfrm>
          </p:grpSpPr>
          <p:pic>
            <p:nvPicPr>
              <p:cNvPr id="231" name="Google Shape;134;p5" descr=""/>
              <p:cNvPicPr/>
              <p:nvPr/>
            </p:nvPicPr>
            <p:blipFill>
              <a:blip r:embed="rId15"/>
              <a:stretch/>
            </p:blipFill>
            <p:spPr>
              <a:xfrm flipH="1">
                <a:off x="1593720" y="475092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32" name="Google Shape;135;p5" descr=""/>
              <p:cNvPicPr/>
              <p:nvPr/>
            </p:nvPicPr>
            <p:blipFill>
              <a:blip r:embed="rId16"/>
              <a:stretch/>
            </p:blipFill>
            <p:spPr>
              <a:xfrm flipH="1">
                <a:off x="398880" y="475092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33" name="Google Shape;136;p5"/>
            <p:cNvGrpSpPr/>
            <p:nvPr/>
          </p:nvGrpSpPr>
          <p:grpSpPr>
            <a:xfrm>
              <a:off x="360" y="4352400"/>
              <a:ext cx="1991520" cy="520200"/>
              <a:chOff x="360" y="4352400"/>
              <a:chExt cx="1991520" cy="520200"/>
            </a:xfrm>
          </p:grpSpPr>
          <p:pic>
            <p:nvPicPr>
              <p:cNvPr id="234" name="Google Shape;137;p5" descr=""/>
              <p:cNvPicPr/>
              <p:nvPr/>
            </p:nvPicPr>
            <p:blipFill>
              <a:blip r:embed="rId17"/>
              <a:stretch/>
            </p:blipFill>
            <p:spPr>
              <a:xfrm flipH="1">
                <a:off x="1195560" y="43524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35" name="Google Shape;138;p5" descr=""/>
              <p:cNvPicPr/>
              <p:nvPr/>
            </p:nvPicPr>
            <p:blipFill>
              <a:blip r:embed="rId18"/>
              <a:stretch/>
            </p:blipFill>
            <p:spPr>
              <a:xfrm flipH="1">
                <a:off x="360" y="43524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236" name="Google Shape;139;p5" descr=""/>
            <p:cNvPicPr/>
            <p:nvPr/>
          </p:nvPicPr>
          <p:blipFill>
            <a:blip r:embed="rId19"/>
            <a:stretch/>
          </p:blipFill>
          <p:spPr>
            <a:xfrm flipH="1">
              <a:off x="398880" y="3953160"/>
              <a:ext cx="796320" cy="520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fr-BE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B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76520" y="1524240"/>
            <a:ext cx="7590960" cy="29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2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8C99D5BE-AA30-4394-9BE0-B71DB5C09840}" type="slidenum">
              <a:rPr b="0" lang="en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  <p:sldLayoutId id="2147483699" r:id="rId31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0d8e5"/>
            </a:gs>
            <a:gs pos="100000">
              <a:srgbClr val="ffffff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144;p6"/>
          <p:cNvGrpSpPr/>
          <p:nvPr/>
        </p:nvGrpSpPr>
        <p:grpSpPr>
          <a:xfrm>
            <a:off x="4364280" y="-3240"/>
            <a:ext cx="4779720" cy="2115720"/>
            <a:chOff x="4364280" y="-3240"/>
            <a:chExt cx="4779720" cy="2115720"/>
          </a:xfrm>
        </p:grpSpPr>
        <p:pic>
          <p:nvPicPr>
            <p:cNvPr id="277" name="Google Shape;145;p6" descr=""/>
            <p:cNvPicPr/>
            <p:nvPr/>
          </p:nvPicPr>
          <p:blipFill>
            <a:blip r:embed="rId2"/>
            <a:stretch/>
          </p:blipFill>
          <p:spPr>
            <a:xfrm flipH="1">
              <a:off x="8347680" y="1592280"/>
              <a:ext cx="796320" cy="520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8" name="Google Shape;146;p6" descr=""/>
            <p:cNvPicPr/>
            <p:nvPr/>
          </p:nvPicPr>
          <p:blipFill>
            <a:blip r:embed="rId3"/>
            <a:stretch/>
          </p:blipFill>
          <p:spPr>
            <a:xfrm flipH="1">
              <a:off x="7949160" y="1193760"/>
              <a:ext cx="796320" cy="5202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79" name="Google Shape;147;p6"/>
            <p:cNvGrpSpPr/>
            <p:nvPr/>
          </p:nvGrpSpPr>
          <p:grpSpPr>
            <a:xfrm>
              <a:off x="5957640" y="794520"/>
              <a:ext cx="3186360" cy="520200"/>
              <a:chOff x="5957640" y="794520"/>
              <a:chExt cx="3186360" cy="520200"/>
            </a:xfrm>
          </p:grpSpPr>
          <p:pic>
            <p:nvPicPr>
              <p:cNvPr id="280" name="Google Shape;148;p6" descr=""/>
              <p:cNvPicPr/>
              <p:nvPr/>
            </p:nvPicPr>
            <p:blipFill>
              <a:blip r:embed="rId4"/>
              <a:stretch/>
            </p:blipFill>
            <p:spPr>
              <a:xfrm flipH="1">
                <a:off x="8347680" y="79452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1" name="Google Shape;149;p6" descr=""/>
              <p:cNvPicPr/>
              <p:nvPr/>
            </p:nvPicPr>
            <p:blipFill>
              <a:blip r:embed="rId5"/>
              <a:stretch/>
            </p:blipFill>
            <p:spPr>
              <a:xfrm flipH="1">
                <a:off x="7152480" y="79452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2" name="Google Shape;150;p6" descr=""/>
              <p:cNvPicPr/>
              <p:nvPr/>
            </p:nvPicPr>
            <p:blipFill>
              <a:blip r:embed="rId6"/>
              <a:stretch/>
            </p:blipFill>
            <p:spPr>
              <a:xfrm flipH="1">
                <a:off x="5957640" y="79452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83" name="Google Shape;151;p6"/>
            <p:cNvGrpSpPr/>
            <p:nvPr/>
          </p:nvGrpSpPr>
          <p:grpSpPr>
            <a:xfrm>
              <a:off x="4364280" y="396000"/>
              <a:ext cx="4381200" cy="520200"/>
              <a:chOff x="4364280" y="396000"/>
              <a:chExt cx="4381200" cy="520200"/>
            </a:xfrm>
          </p:grpSpPr>
          <p:pic>
            <p:nvPicPr>
              <p:cNvPr id="284" name="Google Shape;152;p6" descr=""/>
              <p:cNvPicPr/>
              <p:nvPr/>
            </p:nvPicPr>
            <p:blipFill>
              <a:blip r:embed="rId7"/>
              <a:stretch/>
            </p:blipFill>
            <p:spPr>
              <a:xfrm flipH="1">
                <a:off x="7949160" y="3960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5" name="Google Shape;153;p6" descr=""/>
              <p:cNvPicPr/>
              <p:nvPr/>
            </p:nvPicPr>
            <p:blipFill>
              <a:blip r:embed="rId8"/>
              <a:stretch/>
            </p:blipFill>
            <p:spPr>
              <a:xfrm flipH="1">
                <a:off x="6754320" y="3960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6" name="Google Shape;154;p6" descr=""/>
              <p:cNvPicPr/>
              <p:nvPr/>
            </p:nvPicPr>
            <p:blipFill>
              <a:blip r:embed="rId9"/>
              <a:stretch/>
            </p:blipFill>
            <p:spPr>
              <a:xfrm flipH="1">
                <a:off x="5559120" y="3960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87" name="Google Shape;155;p6" descr=""/>
              <p:cNvPicPr/>
              <p:nvPr/>
            </p:nvPicPr>
            <p:blipFill>
              <a:blip r:embed="rId10"/>
              <a:stretch/>
            </p:blipFill>
            <p:spPr>
              <a:xfrm flipH="1">
                <a:off x="4364280" y="3960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88" name="Google Shape;156;p6"/>
            <p:cNvGrpSpPr/>
            <p:nvPr/>
          </p:nvGrpSpPr>
          <p:grpSpPr>
            <a:xfrm>
              <a:off x="4762440" y="-3240"/>
              <a:ext cx="4381560" cy="520200"/>
              <a:chOff x="4762440" y="-3240"/>
              <a:chExt cx="4381560" cy="520200"/>
            </a:xfrm>
          </p:grpSpPr>
          <p:pic>
            <p:nvPicPr>
              <p:cNvPr id="289" name="Google Shape;157;p6" descr=""/>
              <p:cNvPicPr/>
              <p:nvPr/>
            </p:nvPicPr>
            <p:blipFill>
              <a:blip r:embed="rId11"/>
              <a:stretch/>
            </p:blipFill>
            <p:spPr>
              <a:xfrm flipH="1">
                <a:off x="8347680" y="-32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0" name="Google Shape;158;p6" descr=""/>
              <p:cNvPicPr/>
              <p:nvPr/>
            </p:nvPicPr>
            <p:blipFill>
              <a:blip r:embed="rId12"/>
              <a:stretch/>
            </p:blipFill>
            <p:spPr>
              <a:xfrm flipH="1">
                <a:off x="7152480" y="-32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1" name="Google Shape;159;p6" descr=""/>
              <p:cNvPicPr/>
              <p:nvPr/>
            </p:nvPicPr>
            <p:blipFill>
              <a:blip r:embed="rId13"/>
              <a:stretch/>
            </p:blipFill>
            <p:spPr>
              <a:xfrm flipH="1">
                <a:off x="5957640" y="-32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2" name="Google Shape;160;p6" descr=""/>
              <p:cNvPicPr/>
              <p:nvPr/>
            </p:nvPicPr>
            <p:blipFill>
              <a:blip r:embed="rId14"/>
              <a:stretch/>
            </p:blipFill>
            <p:spPr>
              <a:xfrm flipH="1">
                <a:off x="4762440" y="-324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293" name="Google Shape;161;p6"/>
          <p:cNvGrpSpPr/>
          <p:nvPr/>
        </p:nvGrpSpPr>
        <p:grpSpPr>
          <a:xfrm>
            <a:off x="360" y="3953160"/>
            <a:ext cx="2389680" cy="1317960"/>
            <a:chOff x="360" y="3953160"/>
            <a:chExt cx="2389680" cy="1317960"/>
          </a:xfrm>
        </p:grpSpPr>
        <p:grpSp>
          <p:nvGrpSpPr>
            <p:cNvPr id="294" name="Google Shape;162;p6"/>
            <p:cNvGrpSpPr/>
            <p:nvPr/>
          </p:nvGrpSpPr>
          <p:grpSpPr>
            <a:xfrm>
              <a:off x="398880" y="4750920"/>
              <a:ext cx="1991160" cy="520200"/>
              <a:chOff x="398880" y="4750920"/>
              <a:chExt cx="1991160" cy="520200"/>
            </a:xfrm>
          </p:grpSpPr>
          <p:pic>
            <p:nvPicPr>
              <p:cNvPr id="295" name="Google Shape;163;p6" descr=""/>
              <p:cNvPicPr/>
              <p:nvPr/>
            </p:nvPicPr>
            <p:blipFill>
              <a:blip r:embed="rId15"/>
              <a:stretch/>
            </p:blipFill>
            <p:spPr>
              <a:xfrm flipH="1">
                <a:off x="1593720" y="475092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6" name="Google Shape;164;p6" descr=""/>
              <p:cNvPicPr/>
              <p:nvPr/>
            </p:nvPicPr>
            <p:blipFill>
              <a:blip r:embed="rId16"/>
              <a:stretch/>
            </p:blipFill>
            <p:spPr>
              <a:xfrm flipH="1">
                <a:off x="398880" y="475092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97" name="Google Shape;165;p6"/>
            <p:cNvGrpSpPr/>
            <p:nvPr/>
          </p:nvGrpSpPr>
          <p:grpSpPr>
            <a:xfrm>
              <a:off x="360" y="4352400"/>
              <a:ext cx="1991520" cy="520200"/>
              <a:chOff x="360" y="4352400"/>
              <a:chExt cx="1991520" cy="520200"/>
            </a:xfrm>
          </p:grpSpPr>
          <p:pic>
            <p:nvPicPr>
              <p:cNvPr id="298" name="Google Shape;166;p6" descr=""/>
              <p:cNvPicPr/>
              <p:nvPr/>
            </p:nvPicPr>
            <p:blipFill>
              <a:blip r:embed="rId17"/>
              <a:stretch/>
            </p:blipFill>
            <p:spPr>
              <a:xfrm flipH="1">
                <a:off x="1195560" y="43524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9" name="Google Shape;167;p6" descr=""/>
              <p:cNvPicPr/>
              <p:nvPr/>
            </p:nvPicPr>
            <p:blipFill>
              <a:blip r:embed="rId18"/>
              <a:stretch/>
            </p:blipFill>
            <p:spPr>
              <a:xfrm flipH="1">
                <a:off x="360" y="4352400"/>
                <a:ext cx="796320" cy="5202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300" name="Google Shape;168;p6" descr=""/>
            <p:cNvPicPr/>
            <p:nvPr/>
          </p:nvPicPr>
          <p:blipFill>
            <a:blip r:embed="rId19"/>
            <a:stretch/>
          </p:blipFill>
          <p:spPr>
            <a:xfrm flipH="1">
              <a:off x="398880" y="3953160"/>
              <a:ext cx="796320" cy="520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776520" y="402840"/>
            <a:ext cx="358704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fr-BE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B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776520" y="1524240"/>
            <a:ext cx="3587040" cy="30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780080" y="1524240"/>
            <a:ext cx="3587040" cy="30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sldNum" idx="3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CF4CB225-59C2-4395-9B50-2952875588C5}" type="slidenum">
              <a:rPr b="0" lang="en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  <p:sldLayoutId id="2147483711" r:id="rId30"/>
    <p:sldLayoutId id="2147483712" r:id="rId31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6.png"/><Relationship Id="rId2" Type="http://schemas.openxmlformats.org/officeDocument/2006/relationships/image" Target="../media/image107.png"/><Relationship Id="rId3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8.png"/><Relationship Id="rId2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0.png"/><Relationship Id="rId2" Type="http://schemas.openxmlformats.org/officeDocument/2006/relationships/slideLayout" Target="../slideLayouts/slideLayout3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1.png"/><Relationship Id="rId2" Type="http://schemas.openxmlformats.org/officeDocument/2006/relationships/slideLayout" Target="../slideLayouts/slideLayout3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2.png"/><Relationship Id="rId2" Type="http://schemas.openxmlformats.org/officeDocument/2006/relationships/slideLayout" Target="../slideLayouts/slideLayout3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3.png"/><Relationship Id="rId2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slideLayout" Target="../slideLayouts/slideLayout3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15.png"/><Relationship Id="rId2" Type="http://schemas.openxmlformats.org/officeDocument/2006/relationships/slideLayout" Target="../slideLayouts/slideLayout3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comments" Target="../comments/commen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bd4eb"/>
            </a:gs>
            <a:gs pos="100000">
              <a:srgbClr val="9180b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707400" y="448920"/>
            <a:ext cx="4734000" cy="11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BE" sz="3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BE" sz="3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BE" sz="3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BE" sz="3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252831"/>
                </a:solidFill>
                <a:latin typeface="Ubuntu"/>
                <a:ea typeface="Poppins"/>
              </a:rPr>
              <a:t>Project Presentation</a:t>
            </a:r>
            <a:endParaRPr b="0" lang="fr-BE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BE" sz="3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100" spc="-1" strike="noStrike">
                <a:solidFill>
                  <a:srgbClr val="252831"/>
                </a:solidFill>
                <a:latin typeface="Poppins"/>
                <a:ea typeface="Poppins"/>
              </a:rPr>
              <a:t> </a:t>
            </a:r>
            <a:endParaRPr b="0" lang="fr-BE" sz="3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BE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Google Shape;316;p13"/>
          <p:cNvSpPr/>
          <p:nvPr/>
        </p:nvSpPr>
        <p:spPr>
          <a:xfrm>
            <a:off x="618120" y="3363120"/>
            <a:ext cx="8525520" cy="11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endParaRPr b="0" lang="fr-BE" sz="3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BE" sz="3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BE" sz="3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BE" sz="3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252831"/>
                </a:solidFill>
                <a:latin typeface="Poppins"/>
                <a:ea typeface="Poppins"/>
              </a:rPr>
              <a:t>HALIT Wacim</a:t>
            </a:r>
            <a:endParaRPr b="0" lang="fr-BE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252831"/>
                </a:solidFill>
                <a:latin typeface="Poppins"/>
                <a:ea typeface="Poppins"/>
              </a:rPr>
              <a:t>	</a:t>
            </a:r>
            <a:r>
              <a:rPr b="1" lang="en-US" sz="2800" spc="-1" strike="noStrike">
                <a:solidFill>
                  <a:srgbClr val="252831"/>
                </a:solidFill>
                <a:latin typeface="Poppins"/>
                <a:ea typeface="Poppins"/>
              </a:rPr>
              <a:t>SADOUNE Zakari</a:t>
            </a:r>
            <a:endParaRPr b="0" lang="fr-BE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11161f"/>
                </a:solidFill>
                <a:latin typeface="Poppins"/>
                <a:ea typeface="Poppins"/>
              </a:rPr>
              <a:t>	</a:t>
            </a:r>
            <a:r>
              <a:rPr b="1" lang="en-US" sz="2800" spc="-1" strike="noStrike">
                <a:solidFill>
                  <a:srgbClr val="11161f"/>
                </a:solidFill>
                <a:latin typeface="Poppins"/>
                <a:ea typeface="Poppins"/>
              </a:rPr>
              <a:t>	</a:t>
            </a:r>
            <a:r>
              <a:rPr b="1" lang="en-US" sz="2800" spc="-1" strike="noStrike">
                <a:solidFill>
                  <a:srgbClr val="11161f"/>
                </a:solidFill>
                <a:latin typeface="Poppins"/>
                <a:ea typeface="Poppins"/>
              </a:rPr>
              <a:t>LOZA ARZE Mauricio Guillermo</a:t>
            </a:r>
            <a:endParaRPr b="0" lang="fr-BE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BE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BE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BE" sz="3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252831"/>
                </a:solidFill>
                <a:latin typeface="Poppins"/>
                <a:ea typeface="Poppins"/>
              </a:rPr>
              <a:t> </a:t>
            </a:r>
            <a:endParaRPr b="0" lang="fr-BE" sz="3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BE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Num" idx="10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FE33623D-FE00-4E29-B296-380E08FB4324}" type="slidenum">
              <a:rPr b="0" lang="en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366" name="Title 1"/>
          <p:cNvSpPr/>
          <p:nvPr/>
        </p:nvSpPr>
        <p:spPr>
          <a:xfrm>
            <a:off x="2887560" y="300240"/>
            <a:ext cx="3368880" cy="62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252831"/>
                </a:solidFill>
                <a:latin typeface="Ubuntu"/>
                <a:ea typeface="Poppins"/>
              </a:rPr>
              <a:t>Linear regression</a:t>
            </a:r>
            <a:endParaRPr b="0" lang="fr-BE" sz="2800" spc="-1" strike="noStrike">
              <a:latin typeface="Ubuntu"/>
            </a:endParaRPr>
          </a:p>
        </p:txBody>
      </p:sp>
      <p:pic>
        <p:nvPicPr>
          <p:cNvPr id="367" name="Picture 3" descr=""/>
          <p:cNvPicPr/>
          <p:nvPr/>
        </p:nvPicPr>
        <p:blipFill>
          <a:blip r:embed="rId1"/>
          <a:stretch/>
        </p:blipFill>
        <p:spPr>
          <a:xfrm>
            <a:off x="192960" y="1639440"/>
            <a:ext cx="4356000" cy="3318840"/>
          </a:xfrm>
          <a:prstGeom prst="rect">
            <a:avLst/>
          </a:prstGeom>
          <a:ln w="0">
            <a:noFill/>
          </a:ln>
        </p:spPr>
      </p:pic>
      <p:pic>
        <p:nvPicPr>
          <p:cNvPr id="368" name="Picture 4" descr=""/>
          <p:cNvPicPr/>
          <p:nvPr/>
        </p:nvPicPr>
        <p:blipFill>
          <a:blip r:embed="rId2"/>
          <a:stretch/>
        </p:blipFill>
        <p:spPr>
          <a:xfrm>
            <a:off x="4594680" y="1639440"/>
            <a:ext cx="4356000" cy="331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Num" idx="11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D595B2D4-F0EB-45DD-B0CF-77AA0E72E247}" type="slidenum">
              <a:rPr b="0" lang="en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370" name="Title 1"/>
          <p:cNvSpPr/>
          <p:nvPr/>
        </p:nvSpPr>
        <p:spPr>
          <a:xfrm>
            <a:off x="2887560" y="300240"/>
            <a:ext cx="3368880" cy="62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252831"/>
                </a:solidFill>
                <a:latin typeface="Ubuntu"/>
                <a:ea typeface="Poppins"/>
              </a:rPr>
              <a:t>Linear regression</a:t>
            </a:r>
            <a:endParaRPr b="0" lang="fr-BE" sz="2800" spc="-1" strike="noStrike">
              <a:latin typeface="Ubuntu"/>
            </a:endParaRPr>
          </a:p>
        </p:txBody>
      </p:sp>
      <p:sp>
        <p:nvSpPr>
          <p:cNvPr id="371" name="Text Placeholder 2"/>
          <p:cNvSpPr/>
          <p:nvPr/>
        </p:nvSpPr>
        <p:spPr>
          <a:xfrm>
            <a:off x="310680" y="1341360"/>
            <a:ext cx="407520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55680">
              <a:lnSpc>
                <a:spcPct val="12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Cases</a:t>
            </a:r>
            <a:r>
              <a:rPr b="0" lang="en-US" sz="28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:</a:t>
            </a:r>
            <a:endParaRPr b="0" lang="fr-BE" sz="2800" spc="-1" strike="noStrike">
              <a:latin typeface="Arial"/>
            </a:endParaRPr>
          </a:p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  <a:tabLst>
                <a:tab algn="l" pos="0"/>
              </a:tabLst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Lasso - L1</a:t>
            </a:r>
            <a:endParaRPr b="0" lang="fr-BE" sz="2000" spc="-1" strike="noStrike">
              <a:latin typeface="Arial"/>
            </a:endParaRPr>
          </a:p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  <a:tabLst>
                <a:tab algn="l" pos="0"/>
              </a:tabLst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Ridge - L2 with small values</a:t>
            </a:r>
            <a:endParaRPr b="0" lang="fr-BE" sz="2000" spc="-1" strike="noStrike">
              <a:latin typeface="Arial"/>
            </a:endParaRPr>
          </a:p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  <a:tabLst>
                <a:tab algn="l" pos="0"/>
              </a:tabLst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Ridge – L2 with large values</a:t>
            </a:r>
            <a:endParaRPr b="0" lang="fr-BE" sz="2000" spc="-1" strike="noStrike">
              <a:latin typeface="Arial"/>
            </a:endParaRPr>
          </a:p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  <a:tabLst>
                <a:tab algn="l" pos="0"/>
              </a:tabLst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ElasticNet - L1 + L2</a:t>
            </a:r>
            <a:endParaRPr b="0" lang="fr-BE" sz="2000" spc="-1" strike="noStrike">
              <a:latin typeface="Arial"/>
            </a:endParaRPr>
          </a:p>
          <a:p>
            <a:pPr marL="457200" indent="-355680">
              <a:lnSpc>
                <a:spcPct val="12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BE" sz="2000" spc="-1" strike="noStrike">
              <a:latin typeface="Arial"/>
            </a:endParaRPr>
          </a:p>
        </p:txBody>
      </p:sp>
      <p:pic>
        <p:nvPicPr>
          <p:cNvPr id="372" name="Picture 4" descr=""/>
          <p:cNvPicPr/>
          <p:nvPr/>
        </p:nvPicPr>
        <p:blipFill>
          <a:blip r:embed="rId1"/>
          <a:stretch/>
        </p:blipFill>
        <p:spPr>
          <a:xfrm>
            <a:off x="4385880" y="1080000"/>
            <a:ext cx="4303080" cy="392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Num" idx="12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72E5DB2E-3295-44CD-B2DB-A67C228806AA}" type="slidenum">
              <a:rPr b="0" lang="en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374" name="Title 1"/>
          <p:cNvSpPr/>
          <p:nvPr/>
        </p:nvSpPr>
        <p:spPr>
          <a:xfrm>
            <a:off x="2854080" y="0"/>
            <a:ext cx="343584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252831"/>
                </a:solidFill>
                <a:latin typeface="Ubuntu"/>
                <a:ea typeface="Poppins"/>
              </a:rPr>
              <a:t>Gradient boosting</a:t>
            </a:r>
            <a:endParaRPr b="0" lang="fr-BE" sz="2800" spc="-1" strike="noStrike">
              <a:latin typeface="Ubuntu"/>
            </a:endParaRPr>
          </a:p>
        </p:txBody>
      </p:sp>
      <p:sp>
        <p:nvSpPr>
          <p:cNvPr id="375" name="Text Placeholder 2"/>
          <p:cNvSpPr/>
          <p:nvPr/>
        </p:nvSpPr>
        <p:spPr>
          <a:xfrm>
            <a:off x="504000" y="1445400"/>
            <a:ext cx="368100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55680">
              <a:lnSpc>
                <a:spcPct val="12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Cases</a:t>
            </a:r>
            <a:r>
              <a:rPr b="0" lang="en-US" sz="2800" spc="-1" strike="noStrike">
                <a:solidFill>
                  <a:srgbClr val="252831"/>
                </a:solidFill>
                <a:latin typeface="Montserrat Light"/>
                <a:ea typeface="Montserrat Light"/>
              </a:rPr>
              <a:t>:</a:t>
            </a:r>
            <a:endParaRPr b="0" lang="fr-BE" sz="2800" spc="-1" strike="noStrike">
              <a:latin typeface="Arial"/>
            </a:endParaRPr>
          </a:p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  <a:tabLst>
                <a:tab algn="l" pos="0"/>
              </a:tabLst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No regularization</a:t>
            </a:r>
            <a:endParaRPr b="0" lang="fr-BE" sz="2000" spc="-1" strike="noStrike">
              <a:latin typeface="Arial"/>
            </a:endParaRPr>
          </a:p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  <a:tabLst>
                <a:tab algn="l" pos="0"/>
              </a:tabLst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Shrinkage</a:t>
            </a:r>
            <a:endParaRPr b="0" lang="fr-BE" sz="2000" spc="-1" strike="noStrike">
              <a:latin typeface="Arial"/>
            </a:endParaRPr>
          </a:p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  <a:tabLst>
                <a:tab algn="l" pos="0"/>
              </a:tabLst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Shrinkage + bagging</a:t>
            </a:r>
            <a:endParaRPr b="0" lang="fr-BE" sz="2000" spc="-1" strike="noStrike">
              <a:latin typeface="Arial"/>
            </a:endParaRPr>
          </a:p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  <a:tabLst>
                <a:tab algn="l" pos="0"/>
              </a:tabLst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Shrinkage + max features</a:t>
            </a:r>
            <a:endParaRPr b="0" lang="fr-BE" sz="2000" spc="-1" strike="noStrike">
              <a:latin typeface="Arial"/>
            </a:endParaRPr>
          </a:p>
          <a:p>
            <a:pPr marL="457200" indent="-355680">
              <a:lnSpc>
                <a:spcPct val="12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BE" sz="2000" spc="-1" strike="noStrike">
              <a:latin typeface="Arial"/>
            </a:endParaRPr>
          </a:p>
        </p:txBody>
      </p:sp>
      <p:pic>
        <p:nvPicPr>
          <p:cNvPr id="376" name="Picture 3" descr=""/>
          <p:cNvPicPr/>
          <p:nvPr/>
        </p:nvPicPr>
        <p:blipFill>
          <a:blip r:embed="rId1"/>
          <a:stretch/>
        </p:blipFill>
        <p:spPr>
          <a:xfrm>
            <a:off x="4229280" y="1082880"/>
            <a:ext cx="4500000" cy="377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Num" idx="13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5B2BE664-3032-40E1-9A8C-01653FD1BC13}" type="slidenum">
              <a: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title"/>
          </p:nvPr>
        </p:nvSpPr>
        <p:spPr>
          <a:xfrm>
            <a:off x="3454560" y="128160"/>
            <a:ext cx="2234160" cy="8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252831"/>
                </a:solidFill>
                <a:latin typeface="Ubuntu"/>
                <a:ea typeface="Poppins"/>
              </a:rPr>
              <a:t>Conclusions</a:t>
            </a:r>
            <a:endParaRPr b="0" lang="fr-BE" sz="2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776160" y="1523880"/>
            <a:ext cx="7590960" cy="29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The efficacy of regularization can be affected by the input-data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It can increase or decrease generalization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There is a point where regularization no longer works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Boosting iterations reduce the effect of regularization terms</a:t>
            </a: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2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B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0e0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2488680" y="938160"/>
            <a:ext cx="508824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rgbClr val="252831"/>
                </a:solidFill>
                <a:latin typeface="Ubuntu"/>
                <a:ea typeface="Poppins"/>
              </a:rPr>
              <a:t>Question 03</a:t>
            </a:r>
            <a:endParaRPr b="0" lang="fr-BE" sz="40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subTitle"/>
          </p:nvPr>
        </p:nvSpPr>
        <p:spPr>
          <a:xfrm>
            <a:off x="758160" y="2346840"/>
            <a:ext cx="8058240" cy="7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5568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728cd8"/>
                </a:solidFill>
                <a:latin typeface="Chandas"/>
                <a:ea typeface="Montserrat Light"/>
              </a:rPr>
              <a:t> </a:t>
            </a:r>
            <a:r>
              <a:rPr b="1" lang="en-US" sz="2000" spc="-1" strike="noStrike">
                <a:solidFill>
                  <a:srgbClr val="728cd8"/>
                </a:solidFill>
                <a:latin typeface="Chandas"/>
                <a:ea typeface="Montserrat Light"/>
              </a:rPr>
              <a:t>How does the choice of model complexity in Random Forest and neural network models influence the risk of </a:t>
            </a:r>
            <a:r>
              <a:rPr b="1" lang="en-US" sz="2000" spc="-1" strike="sngStrike">
                <a:solidFill>
                  <a:srgbClr val="728cd8"/>
                </a:solidFill>
                <a:latin typeface="Chandas"/>
                <a:ea typeface="Montserrat Light"/>
              </a:rPr>
              <a:t>underfitting</a:t>
            </a:r>
            <a:r>
              <a:rPr b="1" lang="en-US" sz="2000" spc="-1" strike="noStrike">
                <a:solidFill>
                  <a:srgbClr val="728cd8"/>
                </a:solidFill>
                <a:latin typeface="Chandas"/>
                <a:ea typeface="Montserrat Light"/>
              </a:rPr>
              <a:t> ?</a:t>
            </a:r>
            <a:endParaRPr b="0" lang="fr-B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withEffect" fill="hold" presetClass="entr" presetID="2" presetSubtype="4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Num" idx="14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31703C99-7D0E-429A-9917-5924101FAF48}" type="slidenum">
              <a: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title"/>
          </p:nvPr>
        </p:nvSpPr>
        <p:spPr>
          <a:xfrm>
            <a:off x="2941920" y="245160"/>
            <a:ext cx="397152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252831"/>
                </a:solidFill>
                <a:latin typeface="Ubuntu"/>
                <a:ea typeface="Poppins"/>
              </a:rPr>
              <a:t>How did we proceed</a:t>
            </a:r>
            <a:endParaRPr b="0" lang="fr-BE" sz="2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776160" y="1776600"/>
            <a:ext cx="7590960" cy="19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Real dataset : Fishmarket</a:t>
            </a:r>
            <a:endParaRPr b="0" lang="fr-BE" sz="2000" spc="-1" strike="noStrike">
              <a:solidFill>
                <a:srgbClr val="000000"/>
              </a:solidFill>
              <a:latin typeface="Chandas"/>
            </a:endParaRPr>
          </a:p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Two models :</a:t>
            </a:r>
            <a:endParaRPr b="0" lang="fr-BE" sz="2000" spc="-1" strike="noStrike">
              <a:solidFill>
                <a:srgbClr val="000000"/>
              </a:solidFill>
              <a:latin typeface="Chandas"/>
            </a:endParaRPr>
          </a:p>
          <a:p>
            <a:pPr lvl="1" marL="8002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❏"/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RandomForest : 03 configurations</a:t>
            </a:r>
            <a:endParaRPr b="0" lang="fr-BE" sz="2000" spc="-1" strike="noStrike">
              <a:solidFill>
                <a:srgbClr val="000000"/>
              </a:solidFill>
              <a:latin typeface="Chandas"/>
            </a:endParaRPr>
          </a:p>
          <a:p>
            <a:pPr lvl="1" marL="8002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❏"/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Neural Networks : 02 configurations</a:t>
            </a:r>
            <a:endParaRPr b="0" lang="fr-BE" sz="2000" spc="-1" strike="noStrike">
              <a:solidFill>
                <a:srgbClr val="000000"/>
              </a:solidFill>
              <a:latin typeface="Chandas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buNone/>
            </a:pPr>
            <a:endParaRPr b="0" lang="fr-BE" sz="2000" spc="-1" strike="noStrike">
              <a:solidFill>
                <a:srgbClr val="000000"/>
              </a:solidFill>
              <a:latin typeface="Chand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Num" idx="15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E9018252-95C7-4DF6-8283-74F1A947DFDF}" type="slidenum">
              <a: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title"/>
          </p:nvPr>
        </p:nvSpPr>
        <p:spPr>
          <a:xfrm>
            <a:off x="3615480" y="297360"/>
            <a:ext cx="1912320" cy="55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252831"/>
                </a:solidFill>
                <a:latin typeface="Ubuntu"/>
                <a:ea typeface="Poppins"/>
              </a:rPr>
              <a:t>Dataset</a:t>
            </a:r>
            <a:endParaRPr b="0" lang="fr-BE" sz="2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/>
          </p:nvPr>
        </p:nvSpPr>
        <p:spPr>
          <a:xfrm>
            <a:off x="828360" y="1167120"/>
            <a:ext cx="7590960" cy="19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Record of 07 different fishes</a:t>
            </a:r>
            <a:endParaRPr b="0" lang="fr-BE" sz="2000" spc="-1" strike="noStrike">
              <a:solidFill>
                <a:srgbClr val="000000"/>
              </a:solidFill>
              <a:latin typeface="Chandas"/>
            </a:endParaRPr>
          </a:p>
          <a:p>
            <a:pPr lvl="1" marL="8002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❏"/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Perch, bream..etc</a:t>
            </a:r>
            <a:endParaRPr b="0" lang="fr-BE" sz="2000" spc="-1" strike="noStrike">
              <a:solidFill>
                <a:srgbClr val="000000"/>
              </a:solidFill>
              <a:latin typeface="Chandas"/>
            </a:endParaRPr>
          </a:p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1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Goal</a:t>
            </a: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: Predict the </a:t>
            </a:r>
            <a:r>
              <a:rPr b="0" i="1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weight</a:t>
            </a: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 of a fish regarding specifities of his shape</a:t>
            </a:r>
            <a:endParaRPr b="0" lang="fr-BE" sz="2000" spc="-1" strike="noStrike">
              <a:solidFill>
                <a:srgbClr val="000000"/>
              </a:solidFill>
              <a:latin typeface="Chandas"/>
            </a:endParaRPr>
          </a:p>
        </p:txBody>
      </p:sp>
      <p:pic>
        <p:nvPicPr>
          <p:cNvPr id="388" name="Image 2" descr=""/>
          <p:cNvPicPr/>
          <p:nvPr/>
        </p:nvPicPr>
        <p:blipFill>
          <a:blip r:embed="rId1"/>
          <a:stretch/>
        </p:blipFill>
        <p:spPr>
          <a:xfrm>
            <a:off x="2219400" y="3081960"/>
            <a:ext cx="5029200" cy="157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Num" idx="16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4B8AB97F-7831-4E7B-9234-036281BAB095}" type="slidenum">
              <a: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390" name="ZoneTexte 2"/>
          <p:cNvSpPr/>
          <p:nvPr/>
        </p:nvSpPr>
        <p:spPr>
          <a:xfrm>
            <a:off x="2051280" y="236880"/>
            <a:ext cx="504108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 anchorCtr="1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BE" sz="2800" spc="-1" strike="noStrike">
                <a:solidFill>
                  <a:srgbClr val="000000"/>
                </a:solidFill>
                <a:latin typeface="Ubuntu"/>
                <a:ea typeface="Noto Sans CJK SC"/>
              </a:rPr>
              <a:t>Random Forest</a:t>
            </a:r>
            <a:endParaRPr b="0" lang="fr-BE" sz="2800" spc="-1" strike="noStrike">
              <a:latin typeface="Ubuntu"/>
            </a:endParaRPr>
          </a:p>
        </p:txBody>
      </p:sp>
      <p:sp>
        <p:nvSpPr>
          <p:cNvPr id="391" name="ZoneTexte 2"/>
          <p:cNvSpPr/>
          <p:nvPr/>
        </p:nvSpPr>
        <p:spPr>
          <a:xfrm>
            <a:off x="-469440" y="1325520"/>
            <a:ext cx="504108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 anchorCtr="1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BE" sz="2800" spc="-1" strike="noStrike">
                <a:solidFill>
                  <a:srgbClr val="000000"/>
                </a:solidFill>
                <a:latin typeface="Chandas"/>
                <a:ea typeface="Noto Sans CJK SC"/>
              </a:rPr>
              <a:t>Configuration 01</a:t>
            </a:r>
            <a:endParaRPr b="0" lang="fr-BE" sz="2800" spc="-1" strike="noStrike">
              <a:latin typeface="Chandas"/>
            </a:endParaRPr>
          </a:p>
        </p:txBody>
      </p:sp>
      <p:sp>
        <p:nvSpPr>
          <p:cNvPr id="392" name="ZoneTexte 4"/>
          <p:cNvSpPr/>
          <p:nvPr/>
        </p:nvSpPr>
        <p:spPr>
          <a:xfrm>
            <a:off x="5724360" y="1125720"/>
            <a:ext cx="3052440" cy="10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fr-FR" sz="2000" spc="-1" strike="noStrike">
                <a:solidFill>
                  <a:srgbClr val="000000"/>
                </a:solidFill>
                <a:latin typeface="Chandas"/>
                <a:ea typeface="Noto Sans CJK SC"/>
              </a:rPr>
              <a:t>Estimators: 10</a:t>
            </a:r>
            <a:endParaRPr b="0" lang="fr-BE" sz="2000" spc="-1" strike="noStrike">
              <a:latin typeface="Chandas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fr-FR" sz="2000" spc="-1" strike="noStrike">
                <a:solidFill>
                  <a:srgbClr val="000000"/>
                </a:solidFill>
                <a:latin typeface="Chandas"/>
                <a:ea typeface="Noto Sans CJK SC"/>
              </a:rPr>
              <a:t>Maximum depth: 1</a:t>
            </a:r>
            <a:endParaRPr b="0" lang="fr-BE" sz="2000" spc="-1" strike="noStrike">
              <a:latin typeface="Chandas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fr-FR" sz="2000" spc="-1" strike="noStrike">
                <a:solidFill>
                  <a:srgbClr val="000000"/>
                </a:solidFill>
                <a:latin typeface="Chandas"/>
                <a:ea typeface="Noto Sans CJK SC"/>
              </a:rPr>
              <a:t>Random state: 5</a:t>
            </a:r>
            <a:endParaRPr b="0" lang="fr-BE" sz="2000" spc="-1" strike="noStrike">
              <a:latin typeface="Chandas"/>
            </a:endParaRPr>
          </a:p>
        </p:txBody>
      </p:sp>
      <p:pic>
        <p:nvPicPr>
          <p:cNvPr id="393" name="Image 6" descr=""/>
          <p:cNvPicPr/>
          <p:nvPr/>
        </p:nvPicPr>
        <p:blipFill>
          <a:blip r:embed="rId1"/>
          <a:stretch/>
        </p:blipFill>
        <p:spPr>
          <a:xfrm>
            <a:off x="0" y="2480760"/>
            <a:ext cx="9143640" cy="266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Num" idx="17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CF68B2D5-AC79-4A54-9FE6-F4171003BECF}" type="slidenum">
              <a: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395" name="ZoneTexte 2"/>
          <p:cNvSpPr/>
          <p:nvPr/>
        </p:nvSpPr>
        <p:spPr>
          <a:xfrm>
            <a:off x="2051280" y="236880"/>
            <a:ext cx="504108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 anchorCtr="1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BE" sz="2800" spc="-1" strike="noStrike">
                <a:solidFill>
                  <a:srgbClr val="000000"/>
                </a:solidFill>
                <a:latin typeface="Ubuntu"/>
                <a:ea typeface="Noto Sans CJK SC"/>
              </a:rPr>
              <a:t>Random Forest</a:t>
            </a:r>
            <a:endParaRPr b="0" lang="fr-BE" sz="2800" spc="-1" strike="noStrike">
              <a:latin typeface="Ubuntu"/>
            </a:endParaRPr>
          </a:p>
        </p:txBody>
      </p:sp>
      <p:sp>
        <p:nvSpPr>
          <p:cNvPr id="396" name="ZoneTexte 2"/>
          <p:cNvSpPr/>
          <p:nvPr/>
        </p:nvSpPr>
        <p:spPr>
          <a:xfrm>
            <a:off x="-282960" y="1265040"/>
            <a:ext cx="504108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 anchorCtr="1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BE" sz="2800" spc="-1" strike="noStrike">
                <a:solidFill>
                  <a:srgbClr val="000000"/>
                </a:solidFill>
                <a:latin typeface="Chandas"/>
                <a:ea typeface="Noto Sans CJK SC"/>
              </a:rPr>
              <a:t>Configuration 02</a:t>
            </a:r>
            <a:endParaRPr b="0" lang="fr-BE" sz="2800" spc="-1" strike="noStrike">
              <a:latin typeface="Chandas"/>
            </a:endParaRPr>
          </a:p>
        </p:txBody>
      </p:sp>
      <p:sp>
        <p:nvSpPr>
          <p:cNvPr id="397" name="ZoneTexte 4"/>
          <p:cNvSpPr/>
          <p:nvPr/>
        </p:nvSpPr>
        <p:spPr>
          <a:xfrm>
            <a:off x="5964120" y="1004760"/>
            <a:ext cx="3052440" cy="10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fr-FR" sz="2000" spc="-1" strike="noStrike">
                <a:solidFill>
                  <a:srgbClr val="000000"/>
                </a:solidFill>
                <a:latin typeface="Chandas"/>
                <a:ea typeface="Noto Sans CJK SC"/>
              </a:rPr>
              <a:t>Estimators: 100</a:t>
            </a:r>
            <a:endParaRPr b="0" lang="fr-BE" sz="2000" spc="-1" strike="noStrike">
              <a:latin typeface="Chandas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fr-FR" sz="2000" spc="-1" strike="noStrike">
                <a:solidFill>
                  <a:srgbClr val="000000"/>
                </a:solidFill>
                <a:latin typeface="Chandas"/>
                <a:ea typeface="Noto Sans CJK SC"/>
              </a:rPr>
              <a:t>Maximum depth: 2</a:t>
            </a:r>
            <a:endParaRPr b="0" lang="fr-BE" sz="2000" spc="-1" strike="noStrike">
              <a:latin typeface="Chandas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fr-FR" sz="2000" spc="-1" strike="noStrike">
                <a:solidFill>
                  <a:srgbClr val="000000"/>
                </a:solidFill>
                <a:latin typeface="Chandas"/>
                <a:ea typeface="Noto Sans CJK SC"/>
              </a:rPr>
              <a:t>Random state: 42</a:t>
            </a:r>
            <a:endParaRPr b="0" lang="fr-BE" sz="2000" spc="-1" strike="noStrike">
              <a:latin typeface="Chandas"/>
            </a:endParaRPr>
          </a:p>
        </p:txBody>
      </p:sp>
      <p:pic>
        <p:nvPicPr>
          <p:cNvPr id="398" name="Image 5" descr=""/>
          <p:cNvPicPr/>
          <p:nvPr/>
        </p:nvPicPr>
        <p:blipFill>
          <a:blip r:embed="rId1"/>
          <a:stretch/>
        </p:blipFill>
        <p:spPr>
          <a:xfrm>
            <a:off x="0" y="2364120"/>
            <a:ext cx="9143640" cy="276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Num" idx="18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3BFD8AC2-841A-4B88-88FF-292E5911D76F}" type="slidenum">
              <a: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400" name="ZoneTexte 2"/>
          <p:cNvSpPr/>
          <p:nvPr/>
        </p:nvSpPr>
        <p:spPr>
          <a:xfrm>
            <a:off x="2051280" y="236880"/>
            <a:ext cx="504108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 anchorCtr="1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BE" sz="2800" spc="-1" strike="noStrike">
                <a:solidFill>
                  <a:srgbClr val="000000"/>
                </a:solidFill>
                <a:latin typeface="Ubuntu"/>
                <a:ea typeface="Noto Sans CJK SC"/>
              </a:rPr>
              <a:t>Random Forest</a:t>
            </a:r>
            <a:endParaRPr b="0" lang="fr-BE" sz="2800" spc="-1" strike="noStrike">
              <a:latin typeface="Ubuntu"/>
            </a:endParaRPr>
          </a:p>
        </p:txBody>
      </p:sp>
      <p:sp>
        <p:nvSpPr>
          <p:cNvPr id="401" name="ZoneTexte 2"/>
          <p:cNvSpPr/>
          <p:nvPr/>
        </p:nvSpPr>
        <p:spPr>
          <a:xfrm>
            <a:off x="-282960" y="1265040"/>
            <a:ext cx="504108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 anchorCtr="1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BE" sz="2800" spc="-1" strike="noStrike">
                <a:solidFill>
                  <a:srgbClr val="000000"/>
                </a:solidFill>
                <a:latin typeface="Chandas"/>
                <a:ea typeface="Noto Sans CJK SC"/>
              </a:rPr>
              <a:t>Configuration 03</a:t>
            </a:r>
            <a:endParaRPr b="0" lang="fr-BE" sz="2800" spc="-1" strike="noStrike">
              <a:latin typeface="Chandas"/>
            </a:endParaRPr>
          </a:p>
        </p:txBody>
      </p:sp>
      <p:sp>
        <p:nvSpPr>
          <p:cNvPr id="402" name="ZoneTexte 4"/>
          <p:cNvSpPr/>
          <p:nvPr/>
        </p:nvSpPr>
        <p:spPr>
          <a:xfrm>
            <a:off x="5831640" y="1181160"/>
            <a:ext cx="3213720" cy="10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fr-FR" sz="2000" spc="-1" strike="noStrike">
                <a:solidFill>
                  <a:srgbClr val="000000"/>
                </a:solidFill>
                <a:latin typeface="Chandas"/>
                <a:ea typeface="Noto Sans CJK SC"/>
              </a:rPr>
              <a:t>Estimators: 500</a:t>
            </a:r>
            <a:endParaRPr b="0" lang="fr-BE" sz="2000" spc="-1" strike="noStrike">
              <a:latin typeface="Chandas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fr-FR" sz="2000" spc="-1" strike="noStrike">
                <a:solidFill>
                  <a:srgbClr val="000000"/>
                </a:solidFill>
                <a:latin typeface="Chandas"/>
                <a:ea typeface="Noto Sans CJK SC"/>
              </a:rPr>
              <a:t>Maximum depth: 15</a:t>
            </a:r>
            <a:endParaRPr b="0" lang="fr-BE" sz="2000" spc="-1" strike="noStrike">
              <a:latin typeface="Chandas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fr-FR" sz="2000" spc="-1" strike="noStrike">
                <a:solidFill>
                  <a:srgbClr val="000000"/>
                </a:solidFill>
                <a:latin typeface="Chandas"/>
                <a:ea typeface="Noto Sans CJK SC"/>
              </a:rPr>
              <a:t>Random state: 42</a:t>
            </a:r>
            <a:endParaRPr b="0" lang="fr-BE" sz="2000" spc="-1" strike="noStrike">
              <a:latin typeface="Chandas"/>
            </a:endParaRPr>
          </a:p>
        </p:txBody>
      </p:sp>
      <p:pic>
        <p:nvPicPr>
          <p:cNvPr id="403" name="Image 6" descr=""/>
          <p:cNvPicPr/>
          <p:nvPr/>
        </p:nvPicPr>
        <p:blipFill>
          <a:blip r:embed="rId1"/>
          <a:stretch/>
        </p:blipFill>
        <p:spPr>
          <a:xfrm>
            <a:off x="0" y="2371320"/>
            <a:ext cx="9143640" cy="274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728cd8"/>
            </a:gs>
            <a:gs pos="100000">
              <a:srgbClr val="f4f7ff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Num" idx="4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ffffff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E11794EC-B644-464F-B181-F6F4D90E4760}" type="slidenum">
              <a:rPr b="0" lang="en" sz="13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344" name="Titre 1"/>
          <p:cNvSpPr/>
          <p:nvPr/>
        </p:nvSpPr>
        <p:spPr>
          <a:xfrm>
            <a:off x="1856880" y="478800"/>
            <a:ext cx="6022800" cy="47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fr-BE" sz="2800" spc="-1" strike="noStrike">
                <a:solidFill>
                  <a:srgbClr val="252831"/>
                </a:solidFill>
                <a:latin typeface="Ubuntu"/>
                <a:ea typeface="Poppins"/>
              </a:rPr>
              <a:t>What questions did we answer ?</a:t>
            </a:r>
            <a:endParaRPr b="0" lang="fr-BE" sz="2800" spc="-1" strike="noStrike">
              <a:latin typeface="Ubuntu"/>
            </a:endParaRPr>
          </a:p>
        </p:txBody>
      </p:sp>
      <p:sp>
        <p:nvSpPr>
          <p:cNvPr id="345" name="Espace réservé du texte 2"/>
          <p:cNvSpPr/>
          <p:nvPr/>
        </p:nvSpPr>
        <p:spPr>
          <a:xfrm>
            <a:off x="332640" y="1650600"/>
            <a:ext cx="9071280" cy="301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556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1" lang="fr-BE" sz="2000" spc="-1" strike="noStrike">
                <a:solidFill>
                  <a:srgbClr val="68728d"/>
                </a:solidFill>
                <a:latin typeface="Chandas"/>
                <a:ea typeface="Montserrat Light"/>
              </a:rPr>
              <a:t>Dimensionality</a:t>
            </a: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 (number of features) affect on performance for certain classification algorithms</a:t>
            </a:r>
            <a:endParaRPr b="0" lang="fr-BE" sz="2000" spc="-1" strike="noStrike">
              <a:latin typeface="Chandas"/>
            </a:endParaRPr>
          </a:p>
          <a:p>
            <a:pPr marL="457200" indent="-3556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1" lang="fr-BE" sz="2000" spc="-1" strike="noStrike">
                <a:solidFill>
                  <a:srgbClr val="68728d"/>
                </a:solidFill>
                <a:latin typeface="Chandas"/>
                <a:ea typeface="Montserrat Light"/>
              </a:rPr>
              <a:t>Overfitting</a:t>
            </a: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 and regularization techniques</a:t>
            </a:r>
            <a:endParaRPr b="0" lang="fr-BE" sz="2000" spc="-1" strike="noStrike">
              <a:latin typeface="Chandas"/>
            </a:endParaRPr>
          </a:p>
          <a:p>
            <a:pPr marL="457200" indent="-3556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1" lang="fr-BE" sz="2000" spc="-1" strike="noStrike">
                <a:solidFill>
                  <a:srgbClr val="68728d"/>
                </a:solidFill>
                <a:latin typeface="Chandas"/>
                <a:ea typeface="Montserrat Light"/>
              </a:rPr>
              <a:t>Underfitting</a:t>
            </a: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 and model complexity</a:t>
            </a:r>
            <a:endParaRPr b="0" lang="fr-BE" sz="2000" spc="-1" strike="noStrike">
              <a:latin typeface="Chand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Num" idx="19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F0138011-10F2-434B-99BC-3DF6357D9C68}" type="slidenum">
              <a: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405" name="ZoneTexte 2"/>
          <p:cNvSpPr/>
          <p:nvPr/>
        </p:nvSpPr>
        <p:spPr>
          <a:xfrm>
            <a:off x="2051280" y="236880"/>
            <a:ext cx="504108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 anchorCtr="1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BE" sz="2800" spc="-1" strike="noStrike">
                <a:solidFill>
                  <a:srgbClr val="000000"/>
                </a:solidFill>
                <a:latin typeface="Ubuntu"/>
                <a:ea typeface="Noto Sans CJK SC"/>
              </a:rPr>
              <a:t>Neural Networks</a:t>
            </a:r>
            <a:endParaRPr b="0" lang="fr-BE" sz="2800" spc="-1" strike="noStrike">
              <a:latin typeface="Ubuntu"/>
            </a:endParaRPr>
          </a:p>
        </p:txBody>
      </p:sp>
      <p:sp>
        <p:nvSpPr>
          <p:cNvPr id="406" name="ZoneTexte 2"/>
          <p:cNvSpPr/>
          <p:nvPr/>
        </p:nvSpPr>
        <p:spPr>
          <a:xfrm>
            <a:off x="-282960" y="1265040"/>
            <a:ext cx="504108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 anchorCtr="1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BE" sz="2800" spc="-1" strike="noStrike">
                <a:solidFill>
                  <a:srgbClr val="000000"/>
                </a:solidFill>
                <a:latin typeface="Chandas"/>
                <a:ea typeface="Noto Sans CJK SC"/>
              </a:rPr>
              <a:t>Configuration 01</a:t>
            </a:r>
            <a:endParaRPr b="0" lang="fr-BE" sz="2800" spc="-1" strike="noStrike">
              <a:latin typeface="Chandas"/>
            </a:endParaRPr>
          </a:p>
        </p:txBody>
      </p:sp>
      <p:sp>
        <p:nvSpPr>
          <p:cNvPr id="407" name="ZoneTexte 4"/>
          <p:cNvSpPr/>
          <p:nvPr/>
        </p:nvSpPr>
        <p:spPr>
          <a:xfrm>
            <a:off x="5787000" y="1181160"/>
            <a:ext cx="275040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fr-FR" sz="2000" spc="-1" strike="noStrike">
                <a:solidFill>
                  <a:srgbClr val="000000"/>
                </a:solidFill>
                <a:latin typeface="Chandas"/>
                <a:ea typeface="Noto Sans CJK SC"/>
              </a:rPr>
              <a:t>Hidden layers: 1</a:t>
            </a:r>
            <a:endParaRPr b="0" lang="fr-BE" sz="2000" spc="-1" strike="noStrike">
              <a:latin typeface="Chandas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fr-FR" sz="2000" spc="-1" strike="noStrike">
                <a:solidFill>
                  <a:srgbClr val="000000"/>
                </a:solidFill>
                <a:latin typeface="Chandas"/>
                <a:ea typeface="Noto Sans CJK SC"/>
              </a:rPr>
              <a:t>Neurons: 11</a:t>
            </a:r>
            <a:endParaRPr b="0" lang="fr-BE" sz="2000" spc="-1" strike="noStrike">
              <a:latin typeface="Chandas"/>
            </a:endParaRPr>
          </a:p>
        </p:txBody>
      </p:sp>
      <p:pic>
        <p:nvPicPr>
          <p:cNvPr id="408" name="Image 5" descr=""/>
          <p:cNvPicPr/>
          <p:nvPr/>
        </p:nvPicPr>
        <p:blipFill>
          <a:blip r:embed="rId1"/>
          <a:stretch/>
        </p:blipFill>
        <p:spPr>
          <a:xfrm>
            <a:off x="52200" y="2192400"/>
            <a:ext cx="9091440" cy="295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Num" idx="20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A1B24DE0-21AD-431F-AA5F-6DF8B59E568A}" type="slidenum">
              <a: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410" name="ZoneTexte 2"/>
          <p:cNvSpPr/>
          <p:nvPr/>
        </p:nvSpPr>
        <p:spPr>
          <a:xfrm>
            <a:off x="2051280" y="236880"/>
            <a:ext cx="504108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 anchorCtr="1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BE" sz="2800" spc="-1" strike="noStrike">
                <a:solidFill>
                  <a:srgbClr val="000000"/>
                </a:solidFill>
                <a:latin typeface="Ubuntu"/>
                <a:ea typeface="Noto Sans CJK SC"/>
              </a:rPr>
              <a:t>Neural Networks</a:t>
            </a:r>
            <a:endParaRPr b="0" lang="fr-BE" sz="2800" spc="-1" strike="noStrike">
              <a:latin typeface="Ubuntu"/>
            </a:endParaRPr>
          </a:p>
        </p:txBody>
      </p:sp>
      <p:sp>
        <p:nvSpPr>
          <p:cNvPr id="411" name="ZoneTexte 2"/>
          <p:cNvSpPr/>
          <p:nvPr/>
        </p:nvSpPr>
        <p:spPr>
          <a:xfrm>
            <a:off x="-208800" y="1108440"/>
            <a:ext cx="504108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 anchorCtr="1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BE" sz="2800" spc="-1" strike="noStrike">
                <a:solidFill>
                  <a:srgbClr val="000000"/>
                </a:solidFill>
                <a:latin typeface="Chandas"/>
                <a:ea typeface="Noto Sans CJK SC"/>
              </a:rPr>
              <a:t>Configuration 02</a:t>
            </a:r>
            <a:endParaRPr b="0" lang="fr-BE" sz="2800" spc="-1" strike="noStrike">
              <a:latin typeface="Chandas"/>
            </a:endParaRPr>
          </a:p>
        </p:txBody>
      </p:sp>
      <p:sp>
        <p:nvSpPr>
          <p:cNvPr id="412" name="ZoneTexte 4"/>
          <p:cNvSpPr/>
          <p:nvPr/>
        </p:nvSpPr>
        <p:spPr>
          <a:xfrm>
            <a:off x="5212080" y="1108440"/>
            <a:ext cx="370296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fr-FR" sz="2000" spc="-1" strike="noStrike">
                <a:solidFill>
                  <a:srgbClr val="000000"/>
                </a:solidFill>
                <a:latin typeface="Chandas"/>
                <a:ea typeface="Noto Sans CJK SC"/>
              </a:rPr>
              <a:t>Hidden layers: 4</a:t>
            </a:r>
            <a:endParaRPr b="0" lang="fr-BE" sz="2000" spc="-1" strike="noStrike">
              <a:latin typeface="Chandas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fr-FR" sz="2000" spc="-1" strike="noStrike">
                <a:solidFill>
                  <a:srgbClr val="000000"/>
                </a:solidFill>
                <a:latin typeface="Chandas"/>
                <a:ea typeface="Noto Sans CJK SC"/>
              </a:rPr>
              <a:t>Neurons: 100,100,100,1</a:t>
            </a:r>
            <a:endParaRPr b="0" lang="fr-BE" sz="2000" spc="-1" strike="noStrike">
              <a:latin typeface="Chandas"/>
            </a:endParaRPr>
          </a:p>
        </p:txBody>
      </p:sp>
      <p:pic>
        <p:nvPicPr>
          <p:cNvPr id="413" name="Image 6" descr=""/>
          <p:cNvPicPr/>
          <p:nvPr/>
        </p:nvPicPr>
        <p:blipFill>
          <a:blip r:embed="rId1"/>
          <a:stretch/>
        </p:blipFill>
        <p:spPr>
          <a:xfrm>
            <a:off x="0" y="1826280"/>
            <a:ext cx="9143640" cy="331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Num" idx="21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9D55BCBF-8975-4184-B50C-2EFBAB6A27FD}" type="slidenum">
              <a: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title"/>
          </p:nvPr>
        </p:nvSpPr>
        <p:spPr>
          <a:xfrm>
            <a:off x="3454560" y="128160"/>
            <a:ext cx="2234160" cy="85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252831"/>
                </a:solidFill>
                <a:latin typeface="Ubuntu"/>
                <a:ea typeface="Poppins"/>
              </a:rPr>
              <a:t>Conclusions</a:t>
            </a:r>
            <a:endParaRPr b="0" lang="fr-BE" sz="2800" spc="-1" strike="noStrike">
              <a:solidFill>
                <a:srgbClr val="000000"/>
              </a:solidFill>
              <a:latin typeface="Ubuntu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/>
          </p:nvPr>
        </p:nvSpPr>
        <p:spPr>
          <a:xfrm>
            <a:off x="776160" y="1260000"/>
            <a:ext cx="7590960" cy="29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The simpler the model, the more difficult it is for it </a:t>
            </a: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to capture patterns of the dataset</a:t>
            </a:r>
            <a:endParaRPr b="0" lang="fr-BE" sz="2000" spc="-1" strike="noStrike">
              <a:solidFill>
                <a:srgbClr val="000000"/>
              </a:solidFill>
              <a:latin typeface="Chandas"/>
            </a:endParaRPr>
          </a:p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endParaRPr b="0" lang="fr-BE" sz="2000" spc="-1" strike="noStrike">
              <a:solidFill>
                <a:srgbClr val="000000"/>
              </a:solidFill>
              <a:latin typeface="Chandas"/>
            </a:endParaRPr>
          </a:p>
          <a:p>
            <a:pPr marL="343080" indent="-343080">
              <a:lnSpc>
                <a:spcPct val="100000"/>
              </a:lnSpc>
              <a:buClr>
                <a:srgbClr val="bdc3d3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1161f"/>
                </a:solidFill>
                <a:latin typeface="Chandas"/>
                <a:ea typeface="Noto Sans CJK SC"/>
              </a:rPr>
              <a:t>Balancing model complexity is important to prevent </a:t>
            </a:r>
            <a:r>
              <a:rPr b="1" lang="en-US" sz="2000" spc="-1" strike="noStrike">
                <a:solidFill>
                  <a:srgbClr val="11161f"/>
                </a:solidFill>
                <a:latin typeface="Chandas"/>
                <a:ea typeface="Noto Sans CJK SC"/>
              </a:rPr>
              <a:t>overfitting</a:t>
            </a:r>
            <a:r>
              <a:rPr b="0" lang="en-US" sz="2000" spc="-1" strike="noStrike">
                <a:solidFill>
                  <a:srgbClr val="11161f"/>
                </a:solidFill>
                <a:latin typeface="Chandas"/>
                <a:ea typeface="Noto Sans CJK SC"/>
              </a:rPr>
              <a:t> and </a:t>
            </a:r>
            <a:r>
              <a:rPr b="1" lang="en-US" sz="2000" spc="-1" strike="noStrike">
                <a:solidFill>
                  <a:srgbClr val="11161f"/>
                </a:solidFill>
                <a:latin typeface="Chandas"/>
                <a:ea typeface="Noto Sans CJK SC"/>
              </a:rPr>
              <a:t>underfitting</a:t>
            </a:r>
            <a:r>
              <a:rPr b="0" lang="en-US" sz="2000" spc="-1" strike="noStrike">
                <a:solidFill>
                  <a:srgbClr val="11161f"/>
                </a:solidFill>
                <a:latin typeface="Chandas"/>
                <a:ea typeface="Noto Sans CJK SC"/>
              </a:rPr>
              <a:t>.</a:t>
            </a:r>
            <a:endParaRPr b="0" lang="fr-BE" sz="2000" spc="-1" strike="noStrike">
              <a:solidFill>
                <a:srgbClr val="000000"/>
              </a:solidFill>
              <a:latin typeface="Chandas"/>
            </a:endParaRPr>
          </a:p>
          <a:p>
            <a:pPr marL="343080" indent="-343080">
              <a:lnSpc>
                <a:spcPct val="100000"/>
              </a:lnSpc>
              <a:buClr>
                <a:srgbClr val="bdc3d3"/>
              </a:buClr>
              <a:buFont typeface="Wingdings" charset="2"/>
              <a:buChar char=""/>
            </a:pPr>
            <a:endParaRPr b="0" lang="fr-BE" sz="2000" spc="-1" strike="noStrike">
              <a:solidFill>
                <a:srgbClr val="000000"/>
              </a:solidFill>
              <a:latin typeface="Chandas"/>
            </a:endParaRPr>
          </a:p>
          <a:p>
            <a:pPr marL="343080" indent="-343080">
              <a:lnSpc>
                <a:spcPct val="100000"/>
              </a:lnSpc>
              <a:buClr>
                <a:srgbClr val="bdc3d3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11161f"/>
                </a:solidFill>
                <a:latin typeface="Chandas"/>
                <a:ea typeface="Noto Sans CJK SC"/>
              </a:rPr>
              <a:t>The trade-off between model simplicity and </a:t>
            </a:r>
            <a:r>
              <a:rPr b="0" lang="en-US" sz="2000" spc="-1" strike="noStrike">
                <a:solidFill>
                  <a:srgbClr val="11161f"/>
                </a:solidFill>
                <a:latin typeface="Chandas"/>
                <a:ea typeface="Noto Sans CJK SC"/>
              </a:rPr>
              <a:t>capturing dataset patterns should be carefully </a:t>
            </a:r>
            <a:r>
              <a:rPr b="0" lang="en-US" sz="2000" spc="-1" strike="noStrike">
                <a:solidFill>
                  <a:srgbClr val="11161f"/>
                </a:solidFill>
                <a:latin typeface="Chandas"/>
                <a:ea typeface="Noto Sans CJK SC"/>
              </a:rPr>
              <a:t>considered when designing machine learning </a:t>
            </a:r>
            <a:r>
              <a:rPr b="0" lang="en-US" sz="2000" spc="-1" strike="noStrike">
                <a:solidFill>
                  <a:srgbClr val="11161f"/>
                </a:solidFill>
                <a:latin typeface="Chandas"/>
                <a:ea typeface="Noto Sans CJK SC"/>
              </a:rPr>
              <a:t>models.</a:t>
            </a:r>
            <a:endParaRPr b="0" lang="fr-BE" sz="2000" spc="-1" strike="noStrike">
              <a:solidFill>
                <a:srgbClr val="000000"/>
              </a:solidFill>
              <a:latin typeface="Chandas"/>
            </a:endParaRPr>
          </a:p>
          <a:p>
            <a:pPr marL="457200" indent="-355680">
              <a:lnSpc>
                <a:spcPct val="12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BE" sz="2000" spc="-1" strike="noStrike">
              <a:solidFill>
                <a:srgbClr val="000000"/>
              </a:solidFill>
              <a:latin typeface="Chandas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BE" sz="2000" spc="-1" strike="noStrike">
              <a:solidFill>
                <a:srgbClr val="000000"/>
              </a:solidFill>
              <a:latin typeface="Chand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0e0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2471760" y="460440"/>
            <a:ext cx="508824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rgbClr val="252831"/>
                </a:solidFill>
                <a:latin typeface="Ubuntu"/>
                <a:ea typeface="Poppins"/>
              </a:rPr>
              <a:t>Question 01</a:t>
            </a:r>
            <a:endParaRPr b="0" lang="fr-B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subTitle"/>
          </p:nvPr>
        </p:nvSpPr>
        <p:spPr>
          <a:xfrm>
            <a:off x="720000" y="2275560"/>
            <a:ext cx="8058240" cy="7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5568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728cd8"/>
                </a:solidFill>
                <a:latin typeface="Chandas"/>
                <a:ea typeface="Montserrat Light"/>
              </a:rPr>
              <a:t>How do ML-algorithms perform when applied to datasets with different levels of dimensionality, and what are the best dimensionality reduction techniques to improve performance ?</a:t>
            </a:r>
            <a:endParaRPr b="0" lang="fr-B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2" presetSubtype="4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Num" idx="5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8F85D038-F7AF-4BAF-A4FA-1626A6AFBAE2}" type="slidenum">
              <a:rPr b="0" lang="en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349" name="Espace réservé du texte 1"/>
          <p:cNvSpPr/>
          <p:nvPr/>
        </p:nvSpPr>
        <p:spPr>
          <a:xfrm>
            <a:off x="360000" y="7200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55680">
              <a:lnSpc>
                <a:spcPct val="9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1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Synthetic data</a:t>
            </a: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: create 3 realistic datasets of different dimensionalities</a:t>
            </a:r>
            <a:endParaRPr b="0" lang="fr-BE" sz="2000" spc="-1" strike="noStrike">
              <a:latin typeface="Chandas"/>
            </a:endParaRPr>
          </a:p>
          <a:p>
            <a:pPr marL="457200" indent="-355680">
              <a:lnSpc>
                <a:spcPct val="9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endParaRPr b="0" lang="fr-BE" sz="2000" spc="-1" strike="noStrike">
              <a:latin typeface="Chandas"/>
            </a:endParaRPr>
          </a:p>
          <a:p>
            <a:pPr marL="457200" indent="-355680">
              <a:lnSpc>
                <a:spcPct val="9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1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The algorithms</a:t>
            </a: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: a </a:t>
            </a:r>
            <a:r>
              <a:rPr b="0" i="1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neural network</a:t>
            </a: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, </a:t>
            </a:r>
            <a:r>
              <a:rPr b="0" i="1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logistic regression</a:t>
            </a: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 and </a:t>
            </a:r>
            <a:r>
              <a:rPr b="0" i="1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randomForest classifier</a:t>
            </a:r>
            <a:endParaRPr b="0" lang="fr-BE" sz="2000" spc="-1" strike="noStrike">
              <a:latin typeface="Chandas"/>
            </a:endParaRPr>
          </a:p>
          <a:p>
            <a:pPr marL="457200" indent="-355680">
              <a:lnSpc>
                <a:spcPct val="9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endParaRPr b="0" lang="fr-BE" sz="2000" spc="-1" strike="noStrike">
              <a:latin typeface="Chandas"/>
            </a:endParaRPr>
          </a:p>
          <a:p>
            <a:pPr marL="457200" indent="-355680">
              <a:lnSpc>
                <a:spcPct val="9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Split the data and fit it to the models</a:t>
            </a:r>
            <a:endParaRPr b="0" lang="fr-BE" sz="2000" spc="-1" strike="noStrike">
              <a:latin typeface="Chandas"/>
            </a:endParaRPr>
          </a:p>
          <a:p>
            <a:pPr marL="457200" indent="-355680">
              <a:lnSpc>
                <a:spcPct val="9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endParaRPr b="0" lang="fr-BE" sz="2000" spc="-1" strike="noStrike">
              <a:latin typeface="Chandas"/>
            </a:endParaRPr>
          </a:p>
          <a:p>
            <a:pPr marL="457200" indent="-355680">
              <a:lnSpc>
                <a:spcPct val="9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1" lang="fr-BE" sz="2000" spc="-1" strike="noStrike">
                <a:solidFill>
                  <a:srgbClr val="c9211e"/>
                </a:solidFill>
                <a:latin typeface="Chandas"/>
                <a:ea typeface="Montserrat Light"/>
              </a:rPr>
              <a:t>How did we evaluate the performance ?</a:t>
            </a:r>
            <a:endParaRPr b="0" lang="fr-BE" sz="2000" spc="-1" strike="noStrike">
              <a:latin typeface="Chand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Num" idx="6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BFF1901D-D7E4-49AA-9A13-CDEB7B6A47CE}" type="slidenum">
              <a: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351" name="Titre 1"/>
          <p:cNvSpPr/>
          <p:nvPr/>
        </p:nvSpPr>
        <p:spPr>
          <a:xfrm>
            <a:off x="2593080" y="382320"/>
            <a:ext cx="4149360" cy="62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fr-BE" sz="2800" spc="-1" strike="noStrike">
                <a:solidFill>
                  <a:srgbClr val="252831"/>
                </a:solidFill>
                <a:latin typeface="Ubuntu"/>
                <a:ea typeface="Poppins"/>
              </a:rPr>
              <a:t>Evaluation techniques</a:t>
            </a:r>
            <a:endParaRPr b="0" lang="fr-BE" sz="2800" spc="-1" strike="noStrike">
              <a:latin typeface="Ubuntu"/>
            </a:endParaRPr>
          </a:p>
        </p:txBody>
      </p:sp>
      <p:sp>
        <p:nvSpPr>
          <p:cNvPr id="352" name="Espace réservé du texte 2"/>
          <p:cNvSpPr/>
          <p:nvPr/>
        </p:nvSpPr>
        <p:spPr>
          <a:xfrm>
            <a:off x="563400" y="1653840"/>
            <a:ext cx="9071280" cy="119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556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Skickit Learn </a:t>
            </a:r>
            <a:r>
              <a:rPr b="1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classification reports</a:t>
            </a: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 (f1-score)</a:t>
            </a:r>
            <a:endParaRPr b="0" lang="fr-BE" sz="2000" spc="-1" strike="noStrike">
              <a:latin typeface="Arial"/>
            </a:endParaRPr>
          </a:p>
          <a:p>
            <a:pPr marL="457200" indent="-3556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1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ROC curves</a:t>
            </a: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 (TP rate vs FP rate)</a:t>
            </a:r>
            <a:endParaRPr b="0" lang="fr-BE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buNone/>
            </a:pPr>
            <a:endParaRPr b="0" lang="fr-BE" sz="2000" spc="-1" strike="noStrike">
              <a:latin typeface="Arial"/>
            </a:endParaRPr>
          </a:p>
        </p:txBody>
      </p:sp>
      <p:sp>
        <p:nvSpPr>
          <p:cNvPr id="353" name="ZoneTexte 6"/>
          <p:cNvSpPr/>
          <p:nvPr/>
        </p:nvSpPr>
        <p:spPr>
          <a:xfrm>
            <a:off x="1289160" y="3060000"/>
            <a:ext cx="6564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BE" sz="2400" spc="-1" strike="noStrike">
                <a:solidFill>
                  <a:srgbClr val="c9211e"/>
                </a:solidFill>
                <a:latin typeface="Montserrat"/>
                <a:ea typeface="Noto Sans CJK SC"/>
              </a:rPr>
              <a:t>What did we learn from the results ?</a:t>
            </a:r>
            <a:endParaRPr b="0" lang="fr-B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Num" idx="7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E49A88D5-0871-4A9D-9684-FCDE8D815EE2}" type="slidenum">
              <a: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355" name="Titre 1"/>
          <p:cNvSpPr/>
          <p:nvPr/>
        </p:nvSpPr>
        <p:spPr>
          <a:xfrm>
            <a:off x="3470400" y="337680"/>
            <a:ext cx="218664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fr-BE" sz="2800" spc="-1" strike="noStrike">
                <a:solidFill>
                  <a:srgbClr val="252831"/>
                </a:solidFill>
                <a:latin typeface="Ubuntu"/>
                <a:ea typeface="Poppins"/>
              </a:rPr>
              <a:t>First results</a:t>
            </a:r>
            <a:endParaRPr b="0" lang="fr-BE" sz="2800" spc="-1" strike="noStrike">
              <a:latin typeface="Ubuntu"/>
            </a:endParaRPr>
          </a:p>
        </p:txBody>
      </p:sp>
      <p:sp>
        <p:nvSpPr>
          <p:cNvPr id="356" name="Espace réservé du texte 2"/>
          <p:cNvSpPr/>
          <p:nvPr/>
        </p:nvSpPr>
        <p:spPr>
          <a:xfrm>
            <a:off x="221400" y="144576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556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Neural networks </a:t>
            </a:r>
            <a:r>
              <a:rPr b="1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adapt</a:t>
            </a: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 the best to dimensionality changes</a:t>
            </a:r>
            <a:endParaRPr b="0" lang="fr-BE" sz="2000" spc="-1" strike="noStrike">
              <a:latin typeface="Chandas"/>
            </a:endParaRPr>
          </a:p>
          <a:p>
            <a:pPr marL="457200" indent="-3556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5/10 features generalizes better than 15/30</a:t>
            </a:r>
            <a:endParaRPr b="0" lang="fr-BE" sz="2000" spc="-1" strike="noStrike">
              <a:latin typeface="Chandas"/>
            </a:endParaRPr>
          </a:p>
          <a:p>
            <a:pPr marL="457200" indent="-3556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1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Non-important</a:t>
            </a: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 features affect the model </a:t>
            </a:r>
            <a:r>
              <a:rPr b="0" lang="fr-BE" sz="2000" spc="-1" strike="noStrike">
                <a:solidFill>
                  <a:srgbClr val="c9211e"/>
                </a:solidFill>
                <a:latin typeface="Chandas"/>
                <a:ea typeface="Montserrat Light"/>
              </a:rPr>
              <a:t>drastically</a:t>
            </a:r>
            <a:endParaRPr b="0" lang="fr-BE" sz="2000" spc="-1" strike="noStrike">
              <a:latin typeface="Chandas"/>
            </a:endParaRPr>
          </a:p>
          <a:p>
            <a:pPr marL="457200" indent="-3556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 </a:t>
            </a: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LogisticRegression is the most </a:t>
            </a:r>
            <a:r>
              <a:rPr b="1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sensitive</a:t>
            </a: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 to ‘’</a:t>
            </a:r>
            <a:r>
              <a:rPr b="0" i="1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dimensional noise’’</a:t>
            </a:r>
            <a:endParaRPr b="0" lang="fr-BE" sz="2000" spc="-1" strike="noStrike">
              <a:latin typeface="Chandas"/>
            </a:endParaRPr>
          </a:p>
          <a:p>
            <a:pPr marL="457200" indent="-3556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The </a:t>
            </a:r>
            <a:r>
              <a:rPr b="1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Curse of Dimensionality</a:t>
            </a: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 is </a:t>
            </a:r>
            <a:r>
              <a:rPr b="0" lang="fr-BE" sz="2000" spc="-1" strike="noStrike">
                <a:solidFill>
                  <a:srgbClr val="c9211e"/>
                </a:solidFill>
                <a:latin typeface="Chandas"/>
                <a:ea typeface="Montserrat Light"/>
              </a:rPr>
              <a:t>real</a:t>
            </a:r>
            <a:endParaRPr b="0" lang="fr-BE" sz="2000" spc="-1" strike="noStrike">
              <a:latin typeface="Chand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Num" idx="8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21F42077-39A6-4BA1-BBA2-C8E626F39DA4}" type="slidenum">
              <a:rPr b="0" lang="en-US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358" name="Titre 1"/>
          <p:cNvSpPr/>
          <p:nvPr/>
        </p:nvSpPr>
        <p:spPr>
          <a:xfrm>
            <a:off x="1886760" y="333000"/>
            <a:ext cx="593352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fr-BE" sz="2400" spc="-1" strike="noStrike">
                <a:solidFill>
                  <a:srgbClr val="252831"/>
                </a:solidFill>
                <a:latin typeface="Ubuntu"/>
                <a:ea typeface="Poppins"/>
              </a:rPr>
              <a:t>Dimensionality reduction techniques</a:t>
            </a:r>
            <a:endParaRPr b="0" lang="fr-BE" sz="2400" spc="-1" strike="noStrike">
              <a:latin typeface="Ubuntu"/>
            </a:endParaRPr>
          </a:p>
        </p:txBody>
      </p:sp>
      <p:sp>
        <p:nvSpPr>
          <p:cNvPr id="359" name="Espace réservé du texte 2"/>
          <p:cNvSpPr/>
          <p:nvPr/>
        </p:nvSpPr>
        <p:spPr>
          <a:xfrm>
            <a:off x="200880" y="152208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55680">
              <a:lnSpc>
                <a:spcPct val="12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Briefly, we can classify them into two categories :</a:t>
            </a:r>
            <a:endParaRPr b="0" lang="fr-BE" sz="2000" spc="-1" strike="noStrike">
              <a:latin typeface="Chandas"/>
            </a:endParaRPr>
          </a:p>
          <a:p>
            <a:pPr marL="457200" indent="-3556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  <a:tabLst>
                <a:tab algn="l" pos="0"/>
              </a:tabLst>
            </a:pPr>
            <a:r>
              <a:rPr b="1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Feature Selection</a:t>
            </a: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: remove non-important features</a:t>
            </a:r>
            <a:endParaRPr b="0" lang="fr-BE" sz="2000" spc="-1" strike="noStrike">
              <a:latin typeface="Chandas"/>
            </a:endParaRPr>
          </a:p>
          <a:p>
            <a:pPr marL="457200" indent="-3556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  <a:tabLst>
                <a:tab algn="l" pos="0"/>
              </a:tabLst>
            </a:pPr>
            <a:r>
              <a:rPr b="1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Feature Extraction</a:t>
            </a:r>
            <a:r>
              <a:rPr b="0" lang="fr-BE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: from a high-dimensional space to a lower one</a:t>
            </a:r>
            <a:endParaRPr b="0" lang="fr-BE" sz="2000" spc="-1" strike="noStrike">
              <a:latin typeface="Chand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0e0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2700000" y="116640"/>
            <a:ext cx="5834160" cy="15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BE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rgbClr val="252831"/>
                </a:solidFill>
                <a:latin typeface="Ubuntu"/>
                <a:ea typeface="Poppins"/>
              </a:rPr>
              <a:t>Question 02</a:t>
            </a:r>
            <a:endParaRPr b="0" lang="fr-B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subTitle"/>
          </p:nvPr>
        </p:nvSpPr>
        <p:spPr>
          <a:xfrm>
            <a:off x="728640" y="2391480"/>
            <a:ext cx="8058240" cy="7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5568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728cd8"/>
                </a:solidFill>
                <a:latin typeface="Chandas"/>
                <a:ea typeface="Montserrat Light"/>
              </a:rPr>
              <a:t>How does the choice of regularization techniques (such as </a:t>
            </a:r>
            <a:r>
              <a:rPr b="1" lang="en-US" sz="2000" spc="-1" strike="noStrike">
                <a:solidFill>
                  <a:srgbClr val="728cd8"/>
                </a:solidFill>
                <a:latin typeface="Chandas"/>
                <a:ea typeface="Montserrat Light"/>
              </a:rPr>
              <a:t>L1</a:t>
            </a:r>
            <a:r>
              <a:rPr b="0" lang="en-US" sz="2000" spc="-1" strike="noStrike">
                <a:solidFill>
                  <a:srgbClr val="728cd8"/>
                </a:solidFill>
                <a:latin typeface="Chandas"/>
                <a:ea typeface="Montserrat Light"/>
              </a:rPr>
              <a:t> or </a:t>
            </a:r>
            <a:r>
              <a:rPr b="1" lang="en-US" sz="2000" spc="-1" strike="noStrike">
                <a:solidFill>
                  <a:srgbClr val="728cd8"/>
                </a:solidFill>
                <a:latin typeface="Chandas"/>
                <a:ea typeface="Montserrat Light"/>
              </a:rPr>
              <a:t>L2</a:t>
            </a:r>
            <a:r>
              <a:rPr b="0" lang="en-US" sz="2000" spc="-1" strike="noStrike">
                <a:solidFill>
                  <a:srgbClr val="728cd8"/>
                </a:solidFill>
                <a:latin typeface="Chandas"/>
                <a:ea typeface="Montserrat Light"/>
              </a:rPr>
              <a:t> regularization, dropout, or early stopping) impact the extent of overfitting in various types of machine learning models?</a:t>
            </a:r>
            <a:endParaRPr b="0" lang="fr-B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" dur="indefinite" restart="never" nodeType="tmRoot">
          <p:childTnLst>
            <p:seq>
              <p:cTn id="13" dur="indefinite" nodeType="mainSeq"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withEffect" fill="hold" presetClass="entr" presetID="2" presetSubtype="4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1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Num" idx="9"/>
          </p:nvPr>
        </p:nvSpPr>
        <p:spPr>
          <a:xfrm>
            <a:off x="8729280" y="4734000"/>
            <a:ext cx="41436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68728d"/>
                </a:solidFill>
                <a:latin typeface="Montserrat Light"/>
                <a:ea typeface="Montserrat Light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6139A696-7E56-48E3-883F-8772004E4A8D}" type="slidenum">
              <a:rPr b="0" lang="en" sz="1300" spc="-1" strike="noStrike">
                <a:solidFill>
                  <a:srgbClr val="68728d"/>
                </a:solidFill>
                <a:latin typeface="Montserrat Light"/>
                <a:ea typeface="Montserrat Light"/>
              </a:rPr>
              <a:t>&lt;numéro&gt;</a:t>
            </a:fld>
            <a:endParaRPr b="0" lang="fr-BE" sz="1300" spc="-1" strike="noStrike">
              <a:latin typeface="Times New Roman"/>
            </a:endParaRPr>
          </a:p>
        </p:txBody>
      </p:sp>
      <p:sp>
        <p:nvSpPr>
          <p:cNvPr id="363" name="Text Placeholder 2"/>
          <p:cNvSpPr/>
          <p:nvPr/>
        </p:nvSpPr>
        <p:spPr>
          <a:xfrm>
            <a:off x="407520" y="1391400"/>
            <a:ext cx="9071640" cy="22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Four different synthetic datasets from the same target  function.</a:t>
            </a:r>
            <a:endParaRPr b="0" lang="fr-BE" sz="2000" spc="-1" strike="noStrike">
              <a:latin typeface="Chandas"/>
            </a:endParaRPr>
          </a:p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Two different ML models.</a:t>
            </a:r>
            <a:endParaRPr b="0" lang="fr-BE" sz="2000" spc="-1" strike="noStrike">
              <a:latin typeface="Chandas"/>
            </a:endParaRPr>
          </a:p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bdc3d3"/>
              </a:buClr>
              <a:buFont typeface="Montserrat Light"/>
              <a:buChar char="❑"/>
            </a:pP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Compare different regularization methods for </a:t>
            </a:r>
            <a:r>
              <a:rPr b="1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in-sample</a:t>
            </a: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 and      </a:t>
            </a:r>
            <a:r>
              <a:rPr b="1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out-of-sample </a:t>
            </a:r>
            <a:r>
              <a:rPr b="0" lang="en-US" sz="2000" spc="-1" strike="noStrike">
                <a:solidFill>
                  <a:srgbClr val="252831"/>
                </a:solidFill>
                <a:latin typeface="Chandas"/>
                <a:ea typeface="Montserrat Light"/>
              </a:rPr>
              <a:t>error.</a:t>
            </a:r>
            <a:endParaRPr b="0" lang="fr-BE" sz="2000" spc="-1" strike="noStrike">
              <a:latin typeface="Chandas"/>
            </a:endParaRPr>
          </a:p>
        </p:txBody>
      </p:sp>
      <p:sp>
        <p:nvSpPr>
          <p:cNvPr id="364" name="ZoneTexte 6"/>
          <p:cNvSpPr/>
          <p:nvPr/>
        </p:nvSpPr>
        <p:spPr>
          <a:xfrm>
            <a:off x="3044160" y="528120"/>
            <a:ext cx="30549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Ubuntu"/>
                <a:ea typeface="Arial"/>
              </a:rPr>
              <a:t>Experiment setup</a:t>
            </a:r>
            <a:endParaRPr b="0" lang="fr-BE" sz="2400" spc="-1" strike="noStrike"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38730AF072FD4396F4F67F2B52A878" ma:contentTypeVersion="6" ma:contentTypeDescription="Een nieuw document maken." ma:contentTypeScope="" ma:versionID="1859728fdd4c3fef4a816429bccec8a3">
  <xsd:schema xmlns:xsd="http://www.w3.org/2001/XMLSchema" xmlns:xs="http://www.w3.org/2001/XMLSchema" xmlns:p="http://schemas.microsoft.com/office/2006/metadata/properties" xmlns:ns3="5f2e48d8-13f8-49bf-8156-5bb010037c76" xmlns:ns4="05d1c2ea-2be6-401f-a264-25e3219cba69" targetNamespace="http://schemas.microsoft.com/office/2006/metadata/properties" ma:root="true" ma:fieldsID="6a9f23c91f0cb242efe3c59c54a109a8" ns3:_="" ns4:_="">
    <xsd:import namespace="5f2e48d8-13f8-49bf-8156-5bb010037c76"/>
    <xsd:import namespace="05d1c2ea-2be6-401f-a264-25e3219cba69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Details" minOccurs="0"/>
                <xsd:element ref="ns4:SharedWithUsers" minOccurs="0"/>
                <xsd:element ref="ns4:SharingHintHash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2e48d8-13f8-49bf-8156-5bb010037c76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1c2ea-2be6-401f-a264-25e3219cba69" elementFormDefault="qualified">
    <xsd:import namespace="http://schemas.microsoft.com/office/2006/documentManagement/types"/>
    <xsd:import namespace="http://schemas.microsoft.com/office/infopath/2007/PartnerControls"/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f2e48d8-13f8-49bf-8156-5bb010037c76" xsi:nil="true"/>
  </documentManagement>
</p:properties>
</file>

<file path=customXml/itemProps1.xml><?xml version="1.0" encoding="utf-8"?>
<ds:datastoreItem xmlns:ds="http://schemas.openxmlformats.org/officeDocument/2006/customXml" ds:itemID="{50DEFB3A-D0B8-474E-97AF-59350EC265E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5f2e48d8-13f8-49bf-8156-5bb010037c76"/>
    <ds:schemaRef ds:uri="05d1c2ea-2be6-401f-a264-25e3219cba69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7ED21D-FCF3-4FAC-B209-8F24A7B84F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CBDBD1-182D-4003-886B-CB3D616AA2C8}">
  <ds:schemaRefs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5f2e48d8-13f8-49bf-8156-5bb010037c76"/>
    <ds:schemaRef ds:uri="http://schemas.openxmlformats.org/package/2006/metadata/core-properties"/>
    <ds:schemaRef ds:uri="05d1c2ea-2be6-401f-a264-25e3219cba6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Application>LibreOffice/7.3.7.2$Linux_X86_64 LibreOffice_project/30$Build-2</Application>
  <AppVersion>15.0000</AppVersion>
  <Words>563</Words>
  <Paragraphs>125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Wacim</dc:creator>
  <dc:description/>
  <dc:language>fr-BE</dc:language>
  <cp:lastModifiedBy/>
  <dcterms:modified xsi:type="dcterms:W3CDTF">2023-06-08T13:03:48Z</dcterms:modified>
  <cp:revision>309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0x0101003038730AF072FD4396F4F67F2B52A878</vt:lpwstr>
  </property>
  <property fmtid="{D5CDD505-2E9C-101B-9397-08002B2CF9AE}" pid="3" name="Notes">
    <vt:i4>10</vt:i4>
  </property>
  <property fmtid="{D5CDD505-2E9C-101B-9397-08002B2CF9AE}" pid="4" name="PresentationFormat">
    <vt:lpwstr>Affichage à l'écran (16:9)</vt:lpwstr>
  </property>
  <property fmtid="{D5CDD505-2E9C-101B-9397-08002B2CF9AE}" pid="5" name="Slides">
    <vt:i4>22</vt:i4>
  </property>
</Properties>
</file>