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61"/>
    <p:restoredTop sz="94634"/>
  </p:normalViewPr>
  <p:slideViewPr>
    <p:cSldViewPr snapToGrid="0">
      <p:cViewPr varScale="1">
        <p:scale>
          <a:sx n="66" d="100"/>
          <a:sy n="66" d="100"/>
        </p:scale>
        <p:origin x="208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37F7-8315-BE7D-A2D8-CD36497A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5F549-43B3-B340-D349-94403E13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E0CF-F8E3-0397-08B9-0507EEBE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8B6B-6F1D-B7A2-6FAA-9B6A8E3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470D-F11A-3E88-D456-0719022B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EE65-2D20-18E5-A2E4-6AAF4317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E18AA-1002-53F7-D659-B02B54F09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6AEF7-26D8-EC7F-33B7-236655A0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C69D-6789-21FF-0D17-C9476B35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52C22-AD81-E1BE-A93E-2659124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90B4-54B7-196E-8968-F0AB1821C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54505-5483-053F-CE12-AC1431BB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63F8F-3C0B-1849-706C-94BF4ED3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B37FF-7E0D-718D-D4C1-BFEA4176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3A41-159F-E67E-408C-B465C7F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058E-FDEF-1636-D848-B2526112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3578-3626-07F8-7C52-B1FEC528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8905-E21A-4E79-CFFA-D5226D09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B65E-2A30-0A1A-A958-0BA69ACE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3C1C-7224-A450-7C92-F52B1F10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0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BDEF-A251-0A79-B56E-E4DE8BE8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C2CB-E415-4F37-8746-E636561F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0D61-A385-EB0A-6F3B-88C88E85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28D5-612E-CC02-B722-951DC58E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36FD-4739-655E-404C-0F7BFC40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B95C-0F56-9F04-DAC3-5F65EAB8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5B35-9D33-F8CC-C1C6-F385D6FE9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06F6B-08B7-BB5B-BAA6-9112DDEA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4C93-2ED7-9CEB-6FBD-37578F40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2519-6D7A-BE95-FB3D-1170E305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01F8-F4F2-E486-37B8-A577E0D0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A2CE-7ED2-19B1-5EA5-407F3207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3A7B-8EEA-E372-1065-A4E1219A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9010C-8D91-708F-456D-73812987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5ADDC-FF4F-66CA-53AC-B4299E89C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FBE4E-40AD-6E1B-ECF6-256DCB752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36DE7-6A9A-3CE9-9A92-E0C6417B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7BCB-9261-277F-157D-533DCDAF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21691-5F34-A371-C3A0-BF4DD67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0C06-E062-1543-3F4C-BC36327C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19F1C-6500-69F3-E9DD-EDE46981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ADF1A-6E57-3907-4DC7-13935276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44AD3-2554-40C1-BDF3-2B74CCE2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5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5FAAA-F4A1-B14B-52FB-4B6F6114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F61F5-3105-A379-3470-4D568419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02F2E-A00D-D95B-8507-F9882032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6C31-01DD-F41D-7DD6-652E670F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5127-CB79-EDCF-BF99-F8D23C49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58F7-E4FD-2581-B298-A5BC22627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4A4C2-E18D-9BB8-F850-FE4E9217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F073-0140-F144-CB8C-1BFC575F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5986-6B15-FF71-CCDB-D0C32CC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4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C064-B0EE-58A7-08EF-0C2B9C83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2716B-346D-7128-C4D1-B4645CA5C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C73D6-1864-9821-CD8C-B5E400F6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42A93-34CC-80DB-8784-D06E9FC6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2652E-C72D-ED96-F30A-9847DC8A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25F7-BA01-65CF-1797-62B9FE61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D33F3-F1D4-23D4-859B-3B55E802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DFFA-E0F7-03AE-E72A-AD790162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84BA-3E82-BBCD-E16E-A0DC2F9B5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D3618-B0C8-9143-9FC7-1F063EC48A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BB89B-46F5-35D8-388A-474BA2A4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13E7-7F1B-34F4-B923-B2DFCBBC0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1B3E5-21EB-D841-B2C4-A53AE6A9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110F-96EE-6E0F-B656-A9ED6B6FB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4 presentation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Titanic Analysis: Unexpected Survivors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08068-BD3E-A18C-12F7-D4A01E69D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</a:p>
          <a:p>
            <a:r>
              <a:rPr lang="en-US" dirty="0"/>
              <a:t>Jamie Stark, Chris Thomas, Wade </a:t>
            </a:r>
            <a:r>
              <a:rPr lang="en-US" dirty="0" err="1"/>
              <a:t>Hallerud</a:t>
            </a:r>
            <a:r>
              <a:rPr lang="en-US" dirty="0"/>
              <a:t>, and Erik Fraas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15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799E-5562-8488-C167-CE7D835C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7F94-52B7-2F50-9B03-2A04B48C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Modeled survival outcomes using ML</a:t>
            </a:r>
          </a:p>
          <a:p>
            <a:r>
              <a:rPr lang="en-US" dirty="0"/>
              <a:t>Reframed task: predict non-survivors </a:t>
            </a:r>
          </a:p>
          <a:p>
            <a:r>
              <a:rPr lang="en-US" dirty="0"/>
              <a:t>Highlighted ’mystery survivors’</a:t>
            </a:r>
          </a:p>
        </p:txBody>
      </p:sp>
    </p:spTree>
    <p:extLst>
      <p:ext uri="{BB962C8B-B14F-4D97-AF65-F5344CB8AC3E}">
        <p14:creationId xmlns:p14="http://schemas.microsoft.com/office/powerpoint/2010/main" val="5989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04CF-FE22-A396-41CD-CE0BFEF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E1FD-A8BB-82F1-6F3E-9C2890C25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Dropped: Name, Ticket, Cabin, </a:t>
            </a:r>
            <a:r>
              <a:rPr lang="en-US" dirty="0" err="1"/>
              <a:t>PassengerID</a:t>
            </a:r>
            <a:endParaRPr lang="en-US" dirty="0"/>
          </a:p>
          <a:p>
            <a:r>
              <a:rPr lang="en-US" dirty="0"/>
              <a:t>Filled missing values: Age, Embarked, Sex, Title</a:t>
            </a:r>
          </a:p>
          <a:p>
            <a:r>
              <a:rPr lang="en-US" dirty="0"/>
              <a:t>Engineered: Title, Family Size, Fare,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3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10DF-A50E-6F90-229E-94F4FADF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D06B-5F9A-765E-3C77-0A99E851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/>
              <a:t>Logistic Regression-78% 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K-Nearest Neighbors-76%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Decision Tree-79%</a:t>
            </a:r>
          </a:p>
          <a:p>
            <a:pPr marL="914400" lvl="2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844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2EDF-2990-2AA4-E3C0-D0AB6DDF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Survivors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245F-12A7-D245-9DAB-633EF1D0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Passengers predicted not to survive, but did </a:t>
            </a:r>
          </a:p>
          <a:p>
            <a:r>
              <a:rPr lang="en-US" dirty="0"/>
              <a:t>Social class and gender often influenced outcome </a:t>
            </a:r>
          </a:p>
        </p:txBody>
      </p:sp>
    </p:spTree>
    <p:extLst>
      <p:ext uri="{BB962C8B-B14F-4D97-AF65-F5344CB8AC3E}">
        <p14:creationId xmlns:p14="http://schemas.microsoft.com/office/powerpoint/2010/main" val="107391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D86-BAFC-D4EE-7214-4E3CE709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C3D4-7B02-62BD-DDE6-30346BF26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meet at least 75% accuracy </a:t>
            </a:r>
          </a:p>
          <a:p>
            <a:r>
              <a:rPr lang="en-US" dirty="0"/>
              <a:t>There were significantly more unexpected male survivors than female. Over 50%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7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Project 4 presentation   Titanic Analysis: Unexpected Survivors </vt:lpstr>
      <vt:lpstr>Project Overview </vt:lpstr>
      <vt:lpstr>Data &amp; Preprocessing </vt:lpstr>
      <vt:lpstr>Logistic Regression Results </vt:lpstr>
      <vt:lpstr>Mystery Survivors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Fraas</dc:creator>
  <cp:lastModifiedBy>Erik Fraas</cp:lastModifiedBy>
  <cp:revision>1</cp:revision>
  <dcterms:created xsi:type="dcterms:W3CDTF">2025-04-21T23:13:56Z</dcterms:created>
  <dcterms:modified xsi:type="dcterms:W3CDTF">2025-04-22T00:09:44Z</dcterms:modified>
</cp:coreProperties>
</file>