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7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0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5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4E2B-036F-4524-B01C-89EE44559D5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CEA4-3332-4D91-9C10-2FEAC94D3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3670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프로그래밍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27812"/>
            <a:ext cx="9144000" cy="793376"/>
          </a:xfrm>
        </p:spPr>
        <p:txBody>
          <a:bodyPr/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2886639"/>
            <a:ext cx="9144000" cy="107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상속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36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4262" y="798022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4531" y="2147455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4530" y="4042756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3403" y="2147454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02" y="4042755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0"/>
            <a:endCxn id="4" idx="1"/>
          </p:cNvCxnSpPr>
          <p:nvPr/>
        </p:nvCxnSpPr>
        <p:spPr>
          <a:xfrm rot="5400000" flipH="1" flipV="1">
            <a:off x="3738650" y="881843"/>
            <a:ext cx="962891" cy="15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0"/>
            <a:endCxn id="5" idx="2"/>
          </p:cNvCxnSpPr>
          <p:nvPr/>
        </p:nvCxnSpPr>
        <p:spPr>
          <a:xfrm rot="5400000" flipH="1" flipV="1">
            <a:off x="2874818" y="3481647"/>
            <a:ext cx="11222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0"/>
            <a:endCxn id="4" idx="3"/>
          </p:cNvCxnSpPr>
          <p:nvPr/>
        </p:nvCxnSpPr>
        <p:spPr>
          <a:xfrm rot="16200000" flipV="1">
            <a:off x="6764483" y="987136"/>
            <a:ext cx="962890" cy="1357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0"/>
            <a:endCxn id="7" idx="2"/>
          </p:cNvCxnSpPr>
          <p:nvPr/>
        </p:nvCxnSpPr>
        <p:spPr>
          <a:xfrm rot="5400000" flipH="1" flipV="1">
            <a:off x="7363690" y="3481646"/>
            <a:ext cx="11222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4262" y="798022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6589" y="2147454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8364" y="4042753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B11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3403" y="2147454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37576" y="4042752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C11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0"/>
            <a:endCxn id="4" idx="1"/>
          </p:cNvCxnSpPr>
          <p:nvPr/>
        </p:nvCxnSpPr>
        <p:spPr>
          <a:xfrm rot="5400000" flipH="1" flipV="1">
            <a:off x="3738650" y="881843"/>
            <a:ext cx="962891" cy="15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0"/>
            <a:endCxn id="4" idx="3"/>
          </p:cNvCxnSpPr>
          <p:nvPr/>
        </p:nvCxnSpPr>
        <p:spPr>
          <a:xfrm rot="16200000" flipV="1">
            <a:off x="6764483" y="987136"/>
            <a:ext cx="962890" cy="1357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34865" y="4042754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B12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23241" y="4093480"/>
            <a:ext cx="156279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C12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6" idx="0"/>
            <a:endCxn id="5" idx="1"/>
          </p:cNvCxnSpPr>
          <p:nvPr/>
        </p:nvCxnSpPr>
        <p:spPr>
          <a:xfrm rot="5400000" flipH="1" flipV="1">
            <a:off x="1438797" y="2984961"/>
            <a:ext cx="1508757" cy="606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0"/>
            <a:endCxn id="5" idx="3"/>
          </p:cNvCxnSpPr>
          <p:nvPr/>
        </p:nvCxnSpPr>
        <p:spPr>
          <a:xfrm rot="16200000" flipV="1">
            <a:off x="3533443" y="3059935"/>
            <a:ext cx="1508758" cy="4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7" idx="1"/>
          </p:cNvCxnSpPr>
          <p:nvPr/>
        </p:nvCxnSpPr>
        <p:spPr>
          <a:xfrm rot="5400000" flipH="1" flipV="1">
            <a:off x="6176810" y="3076159"/>
            <a:ext cx="1508756" cy="42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0"/>
            <a:endCxn id="7" idx="3"/>
          </p:cNvCxnSpPr>
          <p:nvPr/>
        </p:nvCxnSpPr>
        <p:spPr>
          <a:xfrm rot="16200000" flipV="1">
            <a:off x="8175675" y="3064517"/>
            <a:ext cx="1559484" cy="498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자바 프로그래밍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</dc:title>
  <dc:creator>USER</dc:creator>
  <cp:lastModifiedBy>USER</cp:lastModifiedBy>
  <cp:revision>5</cp:revision>
  <dcterms:created xsi:type="dcterms:W3CDTF">2021-11-03T00:18:00Z</dcterms:created>
  <dcterms:modified xsi:type="dcterms:W3CDTF">2021-11-03T01:31:41Z</dcterms:modified>
</cp:coreProperties>
</file>