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77" r:id="rId35"/>
    <p:sldMasterId id="2147483778" r:id="rId37"/>
    <p:sldMasterId id="2147483779" r:id="rId39"/>
  </p:sldMasterIdLst>
  <p:notesMasterIdLst>
    <p:notesMasterId r:id="rId43"/>
  </p:notesMasterIdLst>
  <p:handoutMasterIdLst>
    <p:handoutMasterId r:id="rId41"/>
  </p:handoutMasterIdLst>
  <p:sldIdLst>
    <p:sldId id="256" r:id="rId45"/>
    <p:sldId id="257" r:id="rId47"/>
    <p:sldId id="258" r:id="rId48"/>
    <p:sldId id="259" r:id="rId49"/>
    <p:sldId id="270" r:id="rId50"/>
    <p:sldId id="260" r:id="rId51"/>
    <p:sldId id="264" r:id="rId52"/>
    <p:sldId id="266" r:id="rId53"/>
    <p:sldId id="267" r:id="rId54"/>
    <p:sldId id="268" r:id="rId55"/>
    <p:sldId id="271" r:id="rId56"/>
    <p:sldId id="272" r:id="rId57"/>
    <p:sldId id="273" r:id="rId58"/>
    <p:sldId id="274" r:id="rId59"/>
    <p:sldId id="276" r:id="rId60"/>
    <p:sldId id="277" r:id="rId61"/>
    <p:sldId id="285" r:id="rId62"/>
    <p:sldId id="284" r:id="rId63"/>
    <p:sldId id="286" r:id="rId64"/>
    <p:sldId id="287" r:id="rId65"/>
    <p:sldId id="288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5" Type="http://schemas.openxmlformats.org/officeDocument/2006/relationships/slideMaster" Target="slideMasters/slideMaster1.xml"></Relationship><Relationship Id="rId36" Type="http://schemas.openxmlformats.org/officeDocument/2006/relationships/theme" Target="theme/theme1.xml"></Relationship><Relationship Id="rId37" Type="http://schemas.openxmlformats.org/officeDocument/2006/relationships/slideMaster" Target="slideMasters/slideMaster2.xml"></Relationship><Relationship Id="rId39" Type="http://schemas.openxmlformats.org/officeDocument/2006/relationships/slideMaster" Target="slideMasters/slideMaster3.xml"></Relationship><Relationship Id="rId41" Type="http://schemas.openxmlformats.org/officeDocument/2006/relationships/handoutMaster" Target="handoutMasters/handoutMaster1.xml"></Relationship><Relationship Id="rId43" Type="http://schemas.openxmlformats.org/officeDocument/2006/relationships/notesMaster" Target="notesMasters/notesMaster1.xml"></Relationship><Relationship Id="rId45" Type="http://schemas.openxmlformats.org/officeDocument/2006/relationships/slide" Target="slides/slide1.xml"></Relationship><Relationship Id="rId47" Type="http://schemas.openxmlformats.org/officeDocument/2006/relationships/slide" Target="slides/slide2.xml"></Relationship><Relationship Id="rId48" Type="http://schemas.openxmlformats.org/officeDocument/2006/relationships/slide" Target="slides/slide3.xml"></Relationship><Relationship Id="rId49" Type="http://schemas.openxmlformats.org/officeDocument/2006/relationships/slide" Target="slides/slide4.xml"></Relationship><Relationship Id="rId50" Type="http://schemas.openxmlformats.org/officeDocument/2006/relationships/slide" Target="slides/slide5.xml"></Relationship><Relationship Id="rId51" Type="http://schemas.openxmlformats.org/officeDocument/2006/relationships/slide" Target="slides/slide6.xml"></Relationship><Relationship Id="rId52" Type="http://schemas.openxmlformats.org/officeDocument/2006/relationships/slide" Target="slides/slide7.xml"></Relationship><Relationship Id="rId53" Type="http://schemas.openxmlformats.org/officeDocument/2006/relationships/slide" Target="slides/slide8.xml"></Relationship><Relationship Id="rId54" Type="http://schemas.openxmlformats.org/officeDocument/2006/relationships/slide" Target="slides/slide9.xml"></Relationship><Relationship Id="rId55" Type="http://schemas.openxmlformats.org/officeDocument/2006/relationships/slide" Target="slides/slide10.xml"></Relationship><Relationship Id="rId56" Type="http://schemas.openxmlformats.org/officeDocument/2006/relationships/slide" Target="slides/slide11.xml"></Relationship><Relationship Id="rId57" Type="http://schemas.openxmlformats.org/officeDocument/2006/relationships/slide" Target="slides/slide12.xml"></Relationship><Relationship Id="rId58" Type="http://schemas.openxmlformats.org/officeDocument/2006/relationships/slide" Target="slides/slide13.xml"></Relationship><Relationship Id="rId59" Type="http://schemas.openxmlformats.org/officeDocument/2006/relationships/slide" Target="slides/slide14.xml"></Relationship><Relationship Id="rId60" Type="http://schemas.openxmlformats.org/officeDocument/2006/relationships/slide" Target="slides/slide15.xml"></Relationship><Relationship Id="rId61" Type="http://schemas.openxmlformats.org/officeDocument/2006/relationships/slide" Target="slides/slide16.xml"></Relationship><Relationship Id="rId62" Type="http://schemas.openxmlformats.org/officeDocument/2006/relationships/slide" Target="slides/slide17.xml"></Relationship><Relationship Id="rId63" Type="http://schemas.openxmlformats.org/officeDocument/2006/relationships/slide" Target="slides/slide18.xml"></Relationship><Relationship Id="rId64" Type="http://schemas.openxmlformats.org/officeDocument/2006/relationships/slide" Target="slides/slide19.xml"></Relationship><Relationship Id="rId65" Type="http://schemas.openxmlformats.org/officeDocument/2006/relationships/slide" Target="slides/slide20.xml"></Relationship><Relationship Id="rId66" Type="http://schemas.openxmlformats.org/officeDocument/2006/relationships/slide" Target="slides/slide21.xml"></Relationship><Relationship Id="rId67" Type="http://schemas.openxmlformats.org/officeDocument/2006/relationships/viewProps" Target="viewProps.xml"></Relationship><Relationship Id="rId6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-12-20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Wingdings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Wingdings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Wingdings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Wingdings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Wingdings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Wingdings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Wingdings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018-12-20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8-12-20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-12-20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텍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타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일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목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타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일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목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타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일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018-12-20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8-12-20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</a:t>
            </a:r>
            <a:r>
              <a:rPr lang="en-US" altLang="ko-KR" sz="2800">
                <a:latin typeface="맑은 고딕" charset="0"/>
                <a:ea typeface="맑은 고딕" charset="0"/>
              </a:rPr>
              <a:t>터</a:t>
            </a:r>
            <a:r>
              <a:rPr lang="en-US" altLang="ko-KR" sz="2800">
                <a:latin typeface="맑은 고딕" charset="0"/>
                <a:ea typeface="맑은 고딕" charset="0"/>
              </a:rPr>
              <a:t>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</a:t>
            </a:r>
            <a:r>
              <a:rPr lang="en-US" altLang="ko-KR" sz="4400">
                <a:latin typeface="맑은 고딕" charset="0"/>
                <a:ea typeface="맑은 고딕" charset="0"/>
              </a:rPr>
              <a:t>스</a:t>
            </a:r>
            <a:r>
              <a:rPr lang="en-US" altLang="ko-KR" sz="4400">
                <a:latin typeface="맑은 고딕" charset="0"/>
                <a:ea typeface="맑은 고딕" charset="0"/>
              </a:rPr>
              <a:t>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</a:t>
            </a:r>
            <a:r>
              <a:rPr lang="en-US" altLang="ko-KR" sz="2800">
                <a:latin typeface="맑은 고딕" charset="0"/>
                <a:ea typeface="맑은 고딕" charset="0"/>
              </a:rPr>
              <a:t>텍</a:t>
            </a:r>
            <a:r>
              <a:rPr lang="en-US" altLang="ko-KR" sz="2800">
                <a:latin typeface="맑은 고딕" charset="0"/>
                <a:ea typeface="맑은 고딕" charset="0"/>
              </a:rPr>
              <a:t>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9.xml"></Relationship><Relationship Id="rId2" Type="http://schemas.openxmlformats.org/officeDocument/2006/relationships/image" Target="../media/fImage125093566500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9.xml"></Relationship><Relationship Id="rId2" Type="http://schemas.openxmlformats.org/officeDocument/2006/relationships/image" Target="../media/fImage146993579169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9.xml"></Relationship><Relationship Id="rId2" Type="http://schemas.openxmlformats.org/officeDocument/2006/relationships/image" Target="../media/fImage163333585724.png"></Relationship><Relationship Id="rId3" Type="http://schemas.openxmlformats.org/officeDocument/2006/relationships/image" Target="../media/fImage144483721478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9.xml"></Relationship><Relationship Id="rId2" Type="http://schemas.openxmlformats.org/officeDocument/2006/relationships/image" Target="../media/fImage131253609358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9.xml"></Relationship><Relationship Id="rId2" Type="http://schemas.openxmlformats.org/officeDocument/2006/relationships/image" Target="../media/fImage115123616962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92513974464.png"></Relationship><Relationship Id="rId3" Type="http://schemas.openxmlformats.org/officeDocument/2006/relationships/slideLayout" Target="../slideLayouts/slideLayout24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14520341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.xml"></Relationship><Relationship Id="rId2" Type="http://schemas.openxmlformats.org/officeDocument/2006/relationships/image" Target="../media/fImage217041818467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.xml"></Relationship><Relationship Id="rId2" Type="http://schemas.openxmlformats.org/officeDocument/2006/relationships/image" Target="../media/fImage23408183633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03505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자료구조</a:t>
            </a:r>
            <a:endParaRPr lang="ko-KR" altLang="en-US" sz="600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51472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프로그램과제 - 음원관리시스템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2016104156 </a:t>
            </a:r>
            <a:r>
              <a:rPr lang="en-US" altLang="ko-KR" sz="2400">
                <a:latin typeface="맑은 고딕" charset="0"/>
                <a:ea typeface="맑은 고딕" charset="0"/>
              </a:rPr>
              <a:t>이환희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Why?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Unsorted List를 사용한 이유는 구현이</a:t>
            </a: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쉽</a:t>
            </a:r>
            <a:r>
              <a:rPr lang="en-US" altLang="ko-KR" sz="2800">
                <a:latin typeface="맑은 고딕" charset="0"/>
                <a:ea typeface="맑은 고딕" charset="0"/>
              </a:rPr>
              <a:t>기</a:t>
            </a:r>
            <a:r>
              <a:rPr lang="en-US" altLang="ko-KR" sz="2800">
                <a:latin typeface="맑은 고딕" charset="0"/>
                <a:ea typeface="맑은 고딕" charset="0"/>
              </a:rPr>
              <a:t>때</a:t>
            </a:r>
            <a:r>
              <a:rPr lang="en-US" altLang="ko-KR" sz="2800">
                <a:latin typeface="맑은 고딕" charset="0"/>
                <a:ea typeface="맑은 고딕" charset="0"/>
              </a:rPr>
              <a:t>문</a:t>
            </a: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 (</a:t>
            </a:r>
            <a:r>
              <a:rPr lang="en-US" altLang="ko-KR" sz="2800">
                <a:latin typeface="맑은 고딕" charset="0"/>
                <a:ea typeface="맑은 고딕" charset="0"/>
              </a:rPr>
              <a:t>임시 리스트로 쓸 용도이므로)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RandomPlayList를 CircularQueueType ??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-</a:t>
            </a:r>
            <a:r>
              <a:rPr lang="en-US" altLang="ko-KR" sz="2800">
                <a:latin typeface="맑은 고딕" charset="0"/>
                <a:ea typeface="맑은 고딕" charset="0"/>
              </a:rPr>
              <a:t>&gt;</a:t>
            </a: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플</a:t>
            </a:r>
            <a:r>
              <a:rPr lang="en-US" altLang="ko-KR" sz="2800">
                <a:latin typeface="맑은 고딕" charset="0"/>
                <a:ea typeface="맑은 고딕" charset="0"/>
              </a:rPr>
              <a:t>레</a:t>
            </a:r>
            <a:r>
              <a:rPr lang="en-US" altLang="ko-KR" sz="2800">
                <a:latin typeface="맑은 고딕" charset="0"/>
                <a:ea typeface="맑은 고딕" charset="0"/>
              </a:rPr>
              <a:t>이</a:t>
            </a: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리</a:t>
            </a:r>
            <a:r>
              <a:rPr lang="en-US" altLang="ko-KR" sz="2800">
                <a:latin typeface="맑은 고딕" charset="0"/>
                <a:ea typeface="맑은 고딕" charset="0"/>
              </a:rPr>
              <a:t>스</a:t>
            </a:r>
            <a:r>
              <a:rPr lang="en-US" altLang="ko-KR" sz="2800">
                <a:latin typeface="맑은 고딕" charset="0"/>
                <a:ea typeface="맑은 고딕" charset="0"/>
              </a:rPr>
              <a:t>트</a:t>
            </a:r>
            <a:r>
              <a:rPr lang="en-US" altLang="ko-KR" sz="2800">
                <a:latin typeface="맑은 고딕" charset="0"/>
                <a:ea typeface="맑은 고딕" charset="0"/>
              </a:rPr>
              <a:t>에</a:t>
            </a: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추</a:t>
            </a:r>
            <a:r>
              <a:rPr lang="en-US" altLang="ko-KR" sz="2800">
                <a:latin typeface="맑은 고딕" charset="0"/>
                <a:ea typeface="맑은 고딕" charset="0"/>
              </a:rPr>
              <a:t>가</a:t>
            </a:r>
            <a:r>
              <a:rPr lang="en-US" altLang="ko-KR" sz="2800">
                <a:latin typeface="맑은 고딕" charset="0"/>
                <a:ea typeface="맑은 고딕" charset="0"/>
              </a:rPr>
              <a:t>된</a:t>
            </a: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순</a:t>
            </a:r>
            <a:r>
              <a:rPr lang="en-US" altLang="ko-KR" sz="2800">
                <a:latin typeface="맑은 고딕" charset="0"/>
                <a:ea typeface="맑은 고딕" charset="0"/>
              </a:rPr>
              <a:t>서</a:t>
            </a:r>
            <a:r>
              <a:rPr lang="en-US" altLang="ko-KR" sz="2800">
                <a:latin typeface="맑은 고딕" charset="0"/>
                <a:ea typeface="맑은 고딕" charset="0"/>
              </a:rPr>
              <a:t>로</a:t>
            </a: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플</a:t>
            </a:r>
            <a:r>
              <a:rPr lang="en-US" altLang="ko-KR" sz="2800">
                <a:latin typeface="맑은 고딕" charset="0"/>
                <a:ea typeface="맑은 고딕" charset="0"/>
              </a:rPr>
              <a:t>레</a:t>
            </a:r>
            <a:r>
              <a:rPr lang="en-US" altLang="ko-KR" sz="2800">
                <a:latin typeface="맑은 고딕" charset="0"/>
                <a:ea typeface="맑은 고딕" charset="0"/>
              </a:rPr>
              <a:t>이</a:t>
            </a: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하</a:t>
            </a:r>
            <a:r>
              <a:rPr lang="en-US" altLang="ko-KR" sz="2800">
                <a:latin typeface="맑은 고딕" charset="0"/>
                <a:ea typeface="맑은 고딕" charset="0"/>
              </a:rPr>
              <a:t>기</a:t>
            </a: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좋고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latin typeface="맑은 고딕" charset="0"/>
                <a:ea typeface="맑은 고딕" charset="0"/>
              </a:rPr>
              <a:t>     한 바퀴 다 돌면 자동으로 처음으로 가서 플레이리스트를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구</a:t>
            </a:r>
            <a:r>
              <a:rPr lang="en-US" altLang="ko-KR" sz="2800">
                <a:latin typeface="맑은 고딕" charset="0"/>
                <a:ea typeface="맑은 고딕" charset="0"/>
              </a:rPr>
              <a:t>현</a:t>
            </a:r>
            <a:r>
              <a:rPr lang="en-US" altLang="ko-KR" sz="2800">
                <a:latin typeface="맑은 고딕" charset="0"/>
                <a:ea typeface="맑은 고딕" charset="0"/>
              </a:rPr>
              <a:t>하</a:t>
            </a:r>
            <a:r>
              <a:rPr lang="en-US" altLang="ko-KR" sz="2800">
                <a:latin typeface="맑은 고딕" charset="0"/>
                <a:ea typeface="맑은 고딕" charset="0"/>
              </a:rPr>
              <a:t>기</a:t>
            </a: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딱</a:t>
            </a: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좋</a:t>
            </a:r>
            <a:r>
              <a:rPr lang="en-US" altLang="ko-KR" sz="2800">
                <a:latin typeface="맑은 고딕" charset="0"/>
                <a:ea typeface="맑은 고딕" charset="0"/>
              </a:rPr>
              <a:t>다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solidFill>
                  <a:srgbClr val="000000"/>
                </a:solidFill>
                <a:latin typeface="맑은 고딕" charset="0"/>
                <a:ea typeface="맑은 고딕" charset="0"/>
              </a:rPr>
              <a:t>void ShowFolderList()</a:t>
            </a:r>
            <a:endParaRPr lang="ko-KR" altLang="en-US" sz="4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폴더 리스트</a:t>
            </a: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 출력</a:t>
            </a:r>
            <a:endParaRPr lang="ko-KR" altLang="en-US" sz="2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폴</a:t>
            </a: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더</a:t>
            </a: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와</a:t>
            </a: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관</a:t>
            </a: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련</a:t>
            </a: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된</a:t>
            </a: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여</a:t>
            </a: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러</a:t>
            </a: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기</a:t>
            </a: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능</a:t>
            </a: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수</a:t>
            </a:r>
            <a:r>
              <a:rPr lang="en-US" alt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행</a:t>
            </a:r>
            <a:endParaRPr lang="ko-KR" altLang="en-US" sz="2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ero 15/AppData/Roaming/PolarisOffice/ETemp/5100_17697568/fImage12509356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919480" y="1276985"/>
            <a:ext cx="10350500" cy="4303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ero 15/AppData/Roaming/PolarisOffice/ETemp/5100_17697568/fImage14699357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56285" y="1755140"/>
            <a:ext cx="10662920" cy="335280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757555" y="655320"/>
            <a:ext cx="48806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>
                <a:latin typeface="맑은 고딕" charset="0"/>
                <a:ea typeface="맑은 고딕" charset="0"/>
              </a:rPr>
              <a:t>폴더 생성</a:t>
            </a:r>
            <a:endParaRPr lang="ko-KR" altLang="en-US" sz="3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ero 15/AppData/Roaming/PolarisOffice/ETemp/5100_17697568/fImage16333358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94055" y="1489710"/>
            <a:ext cx="8614410" cy="327469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699135" y="640715"/>
            <a:ext cx="48806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>
                <a:latin typeface="맑은 고딕" charset="0"/>
                <a:ea typeface="맑은 고딕" charset="0"/>
              </a:rPr>
              <a:t>폴더 이름변경</a:t>
            </a:r>
            <a:endParaRPr lang="ko-KR" altLang="en-US" sz="3600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Aero 15/AppData/Roaming/PolarisOffice/ETemp/5100_17697568/fImage14448372147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94055" y="3119120"/>
            <a:ext cx="8614410" cy="3305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ero 15/AppData/Roaming/PolarisOffice/ETemp/5100_17697568/fImage13125360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67055" y="1772920"/>
            <a:ext cx="9581515" cy="410083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757555" y="655320"/>
            <a:ext cx="48806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>
                <a:latin typeface="맑은 고딕" charset="0"/>
                <a:ea typeface="맑은 고딕" charset="0"/>
              </a:rPr>
              <a:t>폴더 삭제</a:t>
            </a:r>
            <a:endParaRPr lang="ko-KR" altLang="en-US" sz="3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ero 15/AppData/Roaming/PolarisOffice/ETemp/5100_17697568/fImage11512361696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21970" y="1640840"/>
            <a:ext cx="10824210" cy="415607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757555" y="655320"/>
            <a:ext cx="48806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>
                <a:latin typeface="맑은 고딕" charset="0"/>
                <a:ea typeface="맑은 고딕" charset="0"/>
              </a:rPr>
              <a:t>폴더 접근</a:t>
            </a:r>
            <a:endParaRPr lang="ko-KR" altLang="en-US" sz="3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폴더 기능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Add Song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Delete Song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Add to PlayList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Why?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F</a:t>
            </a:r>
            <a:r>
              <a:rPr lang="en-US" altLang="ko-KR" sz="2800">
                <a:latin typeface="맑은 고딕" charset="0"/>
                <a:ea typeface="맑은 고딕" charset="0"/>
              </a:rPr>
              <a:t>o</a:t>
            </a:r>
            <a:r>
              <a:rPr lang="en-US" altLang="ko-KR" sz="2800">
                <a:latin typeface="맑은 고딕" charset="0"/>
                <a:ea typeface="맑은 고딕" charset="0"/>
              </a:rPr>
              <a:t>lderList를 SortedList를 사</a:t>
            </a:r>
            <a:r>
              <a:rPr lang="en-US" altLang="ko-KR" sz="2800">
                <a:latin typeface="맑은 고딕" charset="0"/>
                <a:ea typeface="맑은 고딕" charset="0"/>
              </a:rPr>
              <a:t>용</a:t>
            </a:r>
            <a:r>
              <a:rPr lang="en-US" altLang="ko-KR" sz="2800">
                <a:latin typeface="맑은 고딕" charset="0"/>
                <a:ea typeface="맑은 고딕" charset="0"/>
              </a:rPr>
              <a:t>한 이유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latin typeface="맑은 고딕" charset="0"/>
                <a:ea typeface="맑은 고딕" charset="0"/>
              </a:rPr>
              <a:t>  -&gt; 폴더에 액세스할 때 접근하는 속도가 빠르다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latin typeface="맑은 고딕" charset="0"/>
                <a:ea typeface="맑은 고딕" charset="0"/>
              </a:rPr>
              <a:t>  -&gt; 구현이 쉽다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latin typeface="맑은 고딕" charset="0"/>
                <a:ea typeface="맑은 고딕" charset="0"/>
              </a:rPr>
              <a:t>  -&gt; 폴더가 이름순으로 정렬이 되어 깔끔하다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790700"/>
            <a:ext cx="10516870" cy="43878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폴더 타입을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45185" y="4996180"/>
            <a:ext cx="1821180" cy="1078230"/>
          </a:xfrm>
          <a:prstGeom prst="cub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발라드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4704080" y="4995545"/>
            <a:ext cx="1821180" cy="1078230"/>
          </a:xfrm>
          <a:prstGeom prst="cub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R&amp;B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794635" y="4994275"/>
            <a:ext cx="1821180" cy="1078230"/>
          </a:xfrm>
          <a:prstGeom prst="cub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힙합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6696710" y="4993640"/>
            <a:ext cx="1821180" cy="1078230"/>
          </a:xfrm>
          <a:prstGeom prst="cub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인디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8633460" y="4991735"/>
            <a:ext cx="1821815" cy="1078865"/>
          </a:xfrm>
          <a:prstGeom prst="cub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락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2884805" y="2534285"/>
            <a:ext cx="5463540" cy="1210310"/>
          </a:xfrm>
          <a:prstGeom prst="rect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마스터리스트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18900000">
            <a:off x="2228850" y="4297045"/>
            <a:ext cx="584200" cy="205105"/>
          </a:xfrm>
          <a:prstGeom prst="leftArrow"/>
          <a:solidFill>
            <a:srgbClr val="A6A6A6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17100000">
            <a:off x="3582035" y="4338955"/>
            <a:ext cx="584200" cy="205105"/>
          </a:xfrm>
          <a:prstGeom prst="leftArrow"/>
          <a:solidFill>
            <a:srgbClr val="A5A5A5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16200000">
            <a:off x="5314315" y="4309110"/>
            <a:ext cx="584200" cy="205105"/>
          </a:xfrm>
          <a:prstGeom prst="leftArrow"/>
          <a:solidFill>
            <a:srgbClr val="A5A5A5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13500000">
            <a:off x="8448040" y="4295140"/>
            <a:ext cx="583565" cy="196850"/>
          </a:xfrm>
          <a:prstGeom prst="leftArrow"/>
          <a:solidFill>
            <a:srgbClr val="A5A5A5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15420000">
            <a:off x="7108190" y="4297045"/>
            <a:ext cx="584200" cy="205105"/>
          </a:xfrm>
          <a:prstGeom prst="leftArrow"/>
          <a:solidFill>
            <a:srgbClr val="A5A5A5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개체 틀 14"/>
          <p:cNvSpPr txBox="1">
            <a:spLocks/>
          </p:cNvSpPr>
          <p:nvPr>
            <p:ph type="title" idx="1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노래추천기능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목차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프로그램 간단소개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셔플재생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폴더타입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노래추천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인터페이스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ChangeAspect="1"/>
          </p:cNvPicPr>
          <p:nvPr>
            <p:ph type="obj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84480" y="1662430"/>
            <a:ext cx="10516235" cy="3541395"/>
          </a:xfrm>
          <a:prstGeom prst="rect"/>
          <a:noFill/>
        </p:spPr>
      </p:pic>
      <p:sp>
        <p:nvSpPr>
          <p:cNvPr id="4" name="내용 개체 틀 3"/>
          <p:cNvSpPr txBox="1">
            <a:spLocks/>
          </p:cNvSpPr>
          <p:nvPr>
            <p:ph type="obj" idx="1"/>
          </p:nvPr>
        </p:nvSpPr>
        <p:spPr>
          <a:xfrm rot="0">
            <a:off x="284480" y="732790"/>
            <a:ext cx="10517505" cy="72390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latin typeface="맑은 고딕" charset="0"/>
                <a:ea typeface="맑은 고딕" charset="0"/>
              </a:rPr>
              <a:t>해당 장르 폴더에서 랜덤으로 추천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인터페이스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System(”cls”)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System(”pause”)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\t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\n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좀 더 직관적이고 보기쉽게 인터페이스 수정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프로그램소개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마스터리스트(Sorted List) - 바이너리 서치를 위해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플레이리스트(Circular Queue) - 한 바퀴 돌아 처음으로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싱어리스트(Single Linked List -&gt; Doubly Linked List)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폴더리스트(Sorted List) - 이름순 정렬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기존 프로그램과의 차이점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한 곡씩 플레이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플레이리스트에 플레이 횟수 표시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플레이리스트 플레이 - 일반재생, 셔플재생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폴더타입 추가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폴더타입을 이용한 노래추천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메인화면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Aero 15/AppData/Roaming/PolarisOffice/ETemp/5100_17697568/fImage1614520341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35355" y="1520190"/>
            <a:ext cx="4119880" cy="50209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셔플재생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플레이리스트 목록에 있는 아이템들을 셔플하여 재생함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ero 15/AppData/Roaming/PolarisOffice/ETemp/5100_17697568/fImage21704181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900430" y="549275"/>
            <a:ext cx="10071735" cy="57765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ero 15/AppData/Roaming/PolarisOffice/ETemp/5100_17697568/fImage23408183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187450" y="773430"/>
            <a:ext cx="9809480" cy="53162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969645" y="459740"/>
            <a:ext cx="2523490" cy="247396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P</a:t>
            </a:r>
            <a:r>
              <a:rPr lang="en-US" altLang="ko-KR" sz="1800">
                <a:latin typeface="맑은 고딕" charset="0"/>
                <a:ea typeface="맑은 고딕" charset="0"/>
              </a:rPr>
              <a:t>l</a:t>
            </a:r>
            <a:r>
              <a:rPr lang="en-US" altLang="ko-KR" sz="1800">
                <a:latin typeface="맑은 고딕" charset="0"/>
                <a:ea typeface="맑은 고딕" charset="0"/>
              </a:rPr>
              <a:t>ayList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8780780" y="3426460"/>
            <a:ext cx="2523490" cy="2473960"/>
          </a:xfrm>
          <a:prstGeom prst="ellipse"/>
          <a:solidFill>
            <a:srgbClr val="4D00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RandomPlayList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863590" y="1217295"/>
            <a:ext cx="4462145" cy="1144905"/>
          </a:xfrm>
          <a:prstGeom prst="roundRect"/>
          <a:solidFill>
            <a:srgbClr val="F4B1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U</a:t>
            </a:r>
            <a:r>
              <a:rPr lang="en-US" altLang="ko-KR" sz="1800">
                <a:latin typeface="맑은 고딕" charset="0"/>
                <a:ea typeface="맑은 고딕" charset="0"/>
              </a:rPr>
              <a:t>n</a:t>
            </a:r>
            <a:r>
              <a:rPr lang="en-US" altLang="ko-KR" sz="1800">
                <a:latin typeface="맑은 고딕" charset="0"/>
                <a:ea typeface="맑은 고딕" charset="0"/>
              </a:rPr>
              <a:t>S</a:t>
            </a:r>
            <a:r>
              <a:rPr lang="en-US" altLang="ko-KR" sz="1800">
                <a:latin typeface="맑은 고딕" charset="0"/>
                <a:ea typeface="맑은 고딕" charset="0"/>
              </a:rPr>
              <a:t>o</a:t>
            </a:r>
            <a:r>
              <a:rPr lang="en-US" altLang="ko-KR" sz="1800">
                <a:latin typeface="맑은 고딕" charset="0"/>
                <a:ea typeface="맑은 고딕" charset="0"/>
              </a:rPr>
              <a:t>r</a:t>
            </a:r>
            <a:r>
              <a:rPr lang="en-US" altLang="ko-KR" sz="1800"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latin typeface="맑은 고딕" charset="0"/>
                <a:ea typeface="맑은 고딕" charset="0"/>
              </a:rPr>
              <a:t>d</a:t>
            </a:r>
            <a:r>
              <a:rPr lang="en-US" altLang="ko-KR" sz="1800">
                <a:latin typeface="맑은 고딕" charset="0"/>
                <a:ea typeface="맑은 고딕" charset="0"/>
              </a:rPr>
              <a:t>L</a:t>
            </a:r>
            <a:r>
              <a:rPr lang="en-US" altLang="ko-KR" sz="1800">
                <a:latin typeface="맑은 고딕" charset="0"/>
                <a:ea typeface="맑은 고딕" charset="0"/>
              </a:rPr>
              <a:t>i</a:t>
            </a:r>
            <a:r>
              <a:rPr lang="en-US" altLang="ko-KR" sz="1800">
                <a:latin typeface="맑은 고딕" charset="0"/>
                <a:ea typeface="맑은 고딕" charset="0"/>
              </a:rPr>
              <a:t>s</a:t>
            </a:r>
            <a:r>
              <a:rPr lang="en-US" altLang="ko-KR" sz="1800">
                <a:latin typeface="맑은 고딕" charset="0"/>
                <a:ea typeface="맑은 고딕" charset="0"/>
              </a:rPr>
              <a:t>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813560" y="4311015"/>
            <a:ext cx="4275455" cy="1082675"/>
          </a:xfrm>
          <a:prstGeom prst="roundRect"/>
          <a:solidFill>
            <a:srgbClr val="B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(</a:t>
            </a:r>
            <a:r>
              <a:rPr lang="en-US" altLang="ko-KR" sz="1800">
                <a:latin typeface="맑은 고딕" charset="0"/>
                <a:ea typeface="맑은 고딕" charset="0"/>
              </a:rPr>
              <a:t>New) UnSortedList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137025" y="1503680"/>
            <a:ext cx="883285" cy="584835"/>
          </a:xfrm>
          <a:prstGeom prst="stripedRightArrow"/>
          <a:solidFill>
            <a:srgbClr val="BFBFB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8100000">
            <a:off x="5128260" y="2992120"/>
            <a:ext cx="883285" cy="584835"/>
          </a:xfrm>
          <a:prstGeom prst="stripedRightArrow"/>
          <a:solidFill>
            <a:srgbClr val="BFBFB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7116445" y="4557395"/>
            <a:ext cx="883285" cy="584835"/>
          </a:xfrm>
          <a:prstGeom prst="stripedRightArrow"/>
          <a:solidFill>
            <a:srgbClr val="BFBFB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5988685" y="3093720"/>
            <a:ext cx="170370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S</a:t>
            </a:r>
            <a:r>
              <a:rPr lang="en-US" altLang="ko-KR" sz="1800">
                <a:latin typeface="맑은 고딕" charset="0"/>
                <a:ea typeface="맑은 고딕" charset="0"/>
              </a:rPr>
              <a:t>h</a:t>
            </a:r>
            <a:r>
              <a:rPr lang="en-US" altLang="ko-KR" sz="1800">
                <a:latin typeface="맑은 고딕" charset="0"/>
                <a:ea typeface="맑은 고딕" charset="0"/>
              </a:rPr>
              <a:t>u</a:t>
            </a:r>
            <a:r>
              <a:rPr lang="en-US" altLang="ko-KR" sz="1800">
                <a:latin typeface="맑은 고딕" charset="0"/>
                <a:ea typeface="맑은 고딕" charset="0"/>
              </a:rPr>
              <a:t>f</a:t>
            </a:r>
            <a:r>
              <a:rPr lang="en-US" altLang="ko-KR" sz="1800">
                <a:latin typeface="맑은 고딕" charset="0"/>
                <a:ea typeface="맑은 고딕" charset="0"/>
              </a:rPr>
              <a:t>f</a:t>
            </a:r>
            <a:r>
              <a:rPr lang="en-US" altLang="ko-KR" sz="1800">
                <a:latin typeface="맑은 고딕" charset="0"/>
                <a:ea typeface="맑은 고딕" charset="0"/>
              </a:rPr>
              <a:t>l</a:t>
            </a:r>
            <a:r>
              <a:rPr lang="en-US" altLang="ko-KR" sz="1800">
                <a:latin typeface="맑은 고딕" charset="0"/>
                <a:ea typeface="맑은 고딕" charset="0"/>
              </a:rPr>
              <a:t>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4186555" y="1217930"/>
            <a:ext cx="68516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Ad</a:t>
            </a:r>
            <a:r>
              <a:rPr lang="en-US" altLang="ko-KR" sz="1800">
                <a:latin typeface="맑은 고딕" charset="0"/>
                <a:ea typeface="맑은 고딕" charset="0"/>
              </a:rPr>
              <a:t>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6941820" y="4184650"/>
            <a:ext cx="123444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latin typeface="맑은 고딕" charset="0"/>
                <a:ea typeface="맑은 고딕" charset="0"/>
              </a:rPr>
              <a:t>n</a:t>
            </a:r>
            <a:r>
              <a:rPr lang="en-US" altLang="ko-KR" sz="1800">
                <a:latin typeface="맑은 고딕" charset="0"/>
                <a:ea typeface="맑은 고딕" charset="0"/>
              </a:rPr>
              <a:t>q</a:t>
            </a:r>
            <a:r>
              <a:rPr lang="en-US" altLang="ko-KR" sz="1800">
                <a:latin typeface="맑은 고딕" charset="0"/>
                <a:ea typeface="맑은 고딕" charset="0"/>
              </a:rPr>
              <a:t>ueue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환희 이</dc:creator>
  <cp:lastModifiedBy>환희 이</cp:lastModifiedBy>
  <dc:title>PowerPoint 프레젠테이션</dc:title>
</cp:coreProperties>
</file>