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81" d="100"/>
          <a:sy n="81" d="100"/>
        </p:scale>
        <p:origin x="9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1850E-C764-0F82-8987-623782041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8B831C-B119-6EA5-418D-7B5C3218B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6DE9C-65D1-6F9F-8C19-8CA95D8C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1DD5-FB47-42C8-B1E0-891FA820ABBE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8EB03-BF9A-9F08-1BDA-8884FABD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C7B3C-4515-130C-E706-B0E24CD9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B414-0EFB-4F74-852D-D2B8B39C8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22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88E4C-E37F-C328-9E25-A28294746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E61BD4-7125-636C-623F-0AC5F6447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5EE3D-B5CF-65F9-5AED-E57FE989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1DD5-FB47-42C8-B1E0-891FA820ABBE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DCD4A-C581-2FA8-51A4-F739B282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217D7-5E5A-298B-0723-7548D4AF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B414-0EFB-4F74-852D-D2B8B39C8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2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8DE189-2BF1-39C3-FD10-44B84CABC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1D242D-C3C9-E239-829B-F27043161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654C3-0624-7725-E581-EB566DE2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1DD5-FB47-42C8-B1E0-891FA820ABBE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DC697-9026-FCED-36F9-B8E5FB40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7210C1-5FFE-55EE-7DB2-123A4922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B414-0EFB-4F74-852D-D2B8B39C8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60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A52F1-315A-339E-2DD8-39FCBF7A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58B668-2070-DE74-903D-4B733D5A5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22AB7-C66E-6A4C-1794-908008C1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1DD5-FB47-42C8-B1E0-891FA820ABBE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A51A4-331C-00E1-AC4B-86110978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54C0E-38AA-826F-AE86-84E6B0BC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B414-0EFB-4F74-852D-D2B8B39C8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8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6CF73-1ACF-B9B3-0B44-937176FE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54CC37-E693-5DE7-2B21-9B5995CC9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6A06D-511D-9C67-63B7-4553C565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1DD5-FB47-42C8-B1E0-891FA820ABBE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3810A-94DA-35C9-A2A4-22DCF7CE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DCD92-94D7-2D61-C75C-9EAC5BC6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B414-0EFB-4F74-852D-D2B8B39C8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2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760C6-E2FF-5D9C-8989-15CA59CD8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C06B2-26B6-E0FD-B28D-6217FC4AC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5AA174-EC3C-D2AA-3F5E-72F69C6D3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58FBF2-0D1A-D247-63FE-8131E97E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1DD5-FB47-42C8-B1E0-891FA820ABBE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87CE61-27DE-0039-23A6-10D25F54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4BE952-2149-A941-29FE-3FAFDC69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B414-0EFB-4F74-852D-D2B8B39C8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49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C7480-32AA-7AC9-FFD9-271549365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6300D-529D-0198-5179-ED8E34663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60184E-5A22-CBF8-C82B-1E5F7899C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D0EEC3-025F-20C3-6C9D-D64E9E309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CD58FD-F69B-9379-6B03-AFC666408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67F49C-1E7B-1A58-E0FA-CA090F07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1DD5-FB47-42C8-B1E0-891FA820ABBE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FB960C-488C-DDE4-7553-AACF599F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B0A64C-3AF5-17EB-4CA2-C6FD541E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B414-0EFB-4F74-852D-D2B8B39C8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90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AC5C6-3E52-5FD3-C17D-1D1F140B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D76FB5-28D7-FFE3-DCFB-C22559B6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1DD5-FB47-42C8-B1E0-891FA820ABBE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F62665-8F14-7B4B-7B58-2D4B3454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EE7311-6C12-D767-E89A-ED31C61D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B414-0EFB-4F74-852D-D2B8B39C8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2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F33BAB-4614-5EC3-3B6A-9E868171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1DD5-FB47-42C8-B1E0-891FA820ABBE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C53E60-2462-0D80-2110-531EBA53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1AD319-E4A2-5723-6E7C-05F03299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B414-0EFB-4F74-852D-D2B8B39C8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71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95DC8-9091-5FA3-DAB2-C71ECB58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2F560-57F0-F007-7034-A1A7E99D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9A9348-A504-870A-AC0B-674B30BBB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5E7D0C-3B7B-145D-8CF7-0DAA0459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1DD5-FB47-42C8-B1E0-891FA820ABBE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2EF20-3138-D341-7D47-562E0CEA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E22DAE-3425-FC9B-3B18-B9E802EA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B414-0EFB-4F74-852D-D2B8B39C8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0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95A5A-7CF6-F25D-FE63-B59A20E1F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DB87DB-9233-3B8F-D03D-C94982E45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E6A832-2EB9-E6B8-FBA3-2F21ADCCA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E33D2A-53B1-62D9-B77E-836B22C3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1DD5-FB47-42C8-B1E0-891FA820ABBE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9CD073-D286-8BB0-7AF0-47053C0E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CC2B53-0226-6794-0B88-DC70AEDB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B414-0EFB-4F74-852D-D2B8B39C8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9641E6-475E-2DBE-AD62-CD4865C19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037D6F-E552-150C-84E8-8BEAFA059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8D9CA-29FA-F256-4B38-DD108DBDA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D1DD5-FB47-42C8-B1E0-891FA820ABBE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A7D294-BAED-3F06-F754-9C1263CEB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98E8B-B38E-97F5-1FA2-C0556402A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0B414-0EFB-4F74-852D-D2B8B39C8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conda.io/projects/miniconda/en/latest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D1468-EAE0-C0FA-ABE6-8EABEF593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3158" y="1214438"/>
            <a:ext cx="9745684" cy="2387600"/>
          </a:xfrm>
        </p:spPr>
        <p:txBody>
          <a:bodyPr/>
          <a:lstStyle/>
          <a:p>
            <a:r>
              <a:rPr lang="en-US" altLang="ko-KR" dirty="0"/>
              <a:t>GPU </a:t>
            </a:r>
            <a:r>
              <a:rPr lang="ko-KR" altLang="en-US" dirty="0"/>
              <a:t>로컬 세팅 가이드라인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1F58EE-920D-4013-9F93-00BDD060F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641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36826-5B7E-52DF-794D-D775D4E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miniconda</a:t>
            </a:r>
            <a:r>
              <a:rPr lang="en-US" altLang="ko-KR" dirty="0"/>
              <a:t> + </a:t>
            </a:r>
            <a:r>
              <a:rPr lang="en-US" altLang="ko-KR" dirty="0" err="1"/>
              <a:t>conda</a:t>
            </a:r>
            <a:r>
              <a:rPr lang="en-US" altLang="ko-KR" dirty="0"/>
              <a:t> forge </a:t>
            </a:r>
            <a:r>
              <a:rPr lang="ko-KR" altLang="en-US" dirty="0"/>
              <a:t>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FF4A7F-5397-AB50-C90E-4724ECA8375F}"/>
              </a:ext>
            </a:extLst>
          </p:cNvPr>
          <p:cNvSpPr txBox="1"/>
          <p:nvPr/>
        </p:nvSpPr>
        <p:spPr>
          <a:xfrm>
            <a:off x="838200" y="1935678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Miniconda</a:t>
            </a:r>
            <a:r>
              <a:rPr lang="en-US" altLang="ko-KR" b="1" dirty="0"/>
              <a:t> </a:t>
            </a:r>
            <a:r>
              <a:rPr lang="ko-KR" altLang="en-US" b="1" dirty="0"/>
              <a:t>설치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https://docs.conda.io/projects/miniconda/en/latest/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curl https://repo.anaconda.com/miniconda/Miniconda3-latest-Windows-x86_64.exe -o miniconda.exe</a:t>
            </a:r>
          </a:p>
          <a:p>
            <a:r>
              <a:rPr lang="en-US" altLang="ko-KR" dirty="0"/>
              <a:t>start /wait "" miniconda.exe /S</a:t>
            </a:r>
          </a:p>
          <a:p>
            <a:r>
              <a:rPr lang="en-US" altLang="ko-KR" dirty="0"/>
              <a:t>del miniconda.exe</a:t>
            </a:r>
          </a:p>
          <a:p>
            <a:endParaRPr lang="en-US" altLang="ko-KR" dirty="0"/>
          </a:p>
          <a:p>
            <a:r>
              <a:rPr lang="en-US" altLang="ko-KR" b="1" dirty="0" err="1"/>
              <a:t>Conda</a:t>
            </a:r>
            <a:r>
              <a:rPr lang="en-US" altLang="ko-KR" b="1" dirty="0"/>
              <a:t>-forge </a:t>
            </a:r>
            <a:r>
              <a:rPr lang="ko-KR" altLang="en-US" b="1" dirty="0"/>
              <a:t>설정</a:t>
            </a:r>
            <a:endParaRPr lang="en-US" altLang="ko-KR" b="1" dirty="0"/>
          </a:p>
          <a:p>
            <a:r>
              <a:rPr lang="en-US" altLang="ko-KR" dirty="0" err="1"/>
              <a:t>conda</a:t>
            </a:r>
            <a:r>
              <a:rPr lang="en-US" altLang="ko-KR" dirty="0"/>
              <a:t> config --add channels </a:t>
            </a:r>
            <a:r>
              <a:rPr lang="en-US" altLang="ko-KR" dirty="0" err="1"/>
              <a:t>conda</a:t>
            </a:r>
            <a:r>
              <a:rPr lang="en-US" altLang="ko-KR" dirty="0"/>
              <a:t>-forge</a:t>
            </a:r>
          </a:p>
          <a:p>
            <a:r>
              <a:rPr lang="en-US" altLang="ko-KR" dirty="0" err="1"/>
              <a:t>conda</a:t>
            </a:r>
            <a:r>
              <a:rPr lang="en-US" altLang="ko-KR" dirty="0"/>
              <a:t> config --set </a:t>
            </a:r>
            <a:r>
              <a:rPr lang="en-US" altLang="ko-KR" dirty="0" err="1"/>
              <a:t>channel_priority</a:t>
            </a:r>
            <a:r>
              <a:rPr lang="en-US" altLang="ko-KR" dirty="0"/>
              <a:t> strict</a:t>
            </a:r>
          </a:p>
          <a:p>
            <a:r>
              <a:rPr lang="en-US" altLang="ko-KR" dirty="0" err="1"/>
              <a:t>conda</a:t>
            </a:r>
            <a:r>
              <a:rPr lang="en-US" altLang="ko-KR" dirty="0"/>
              <a:t> config --remove channels defaults</a:t>
            </a:r>
          </a:p>
          <a:p>
            <a:r>
              <a:rPr lang="en-US" altLang="ko-KR" dirty="0" err="1"/>
              <a:t>conda</a:t>
            </a:r>
            <a:r>
              <a:rPr lang="en-US" altLang="ko-KR" dirty="0"/>
              <a:t> config --show channels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05F351B-1EB9-EF11-4E71-AA21604E9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00" y="5502137"/>
            <a:ext cx="9507277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5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36826-5B7E-52DF-794D-D775D4E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FF4A7F-5397-AB50-C90E-4724ECA8375F}"/>
              </a:ext>
            </a:extLst>
          </p:cNvPr>
          <p:cNvSpPr txBox="1"/>
          <p:nvPr/>
        </p:nvSpPr>
        <p:spPr>
          <a:xfrm>
            <a:off x="838200" y="1935678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가상환경 만들기</a:t>
            </a:r>
            <a:r>
              <a:rPr lang="en-US" altLang="ko-KR" dirty="0"/>
              <a:t>: </a:t>
            </a:r>
            <a:r>
              <a:rPr lang="en-US" altLang="ko-KR" dirty="0" err="1"/>
              <a:t>conda</a:t>
            </a:r>
            <a:r>
              <a:rPr lang="en-US" altLang="ko-KR" dirty="0"/>
              <a:t> create –n &lt;</a:t>
            </a:r>
            <a:r>
              <a:rPr lang="ko-KR" altLang="en-US" dirty="0"/>
              <a:t>가상환경 이름</a:t>
            </a:r>
            <a:r>
              <a:rPr lang="en-US" altLang="ko-KR" dirty="0"/>
              <a:t>&gt; python=3.7</a:t>
            </a:r>
          </a:p>
          <a:p>
            <a:endParaRPr lang="en-US" altLang="ko-KR" dirty="0"/>
          </a:p>
          <a:p>
            <a:r>
              <a:rPr lang="ko-KR" altLang="en-US" dirty="0"/>
              <a:t>가상환경 리스트 확인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conda</a:t>
            </a:r>
            <a:r>
              <a:rPr lang="en-US" altLang="ko-KR" dirty="0"/>
              <a:t> info --</a:t>
            </a:r>
            <a:r>
              <a:rPr lang="en-US" altLang="ko-KR" dirty="0" err="1"/>
              <a:t>envs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가상환경 접속</a:t>
            </a:r>
            <a:r>
              <a:rPr lang="en-US" altLang="ko-KR" dirty="0"/>
              <a:t>: </a:t>
            </a:r>
            <a:r>
              <a:rPr lang="en-US" altLang="ko-KR" dirty="0" err="1"/>
              <a:t>conda</a:t>
            </a:r>
            <a:r>
              <a:rPr lang="en-US" altLang="ko-KR" dirty="0"/>
              <a:t> activate &lt;</a:t>
            </a:r>
            <a:r>
              <a:rPr lang="ko-KR" altLang="en-US" dirty="0"/>
              <a:t>가상환경 이름</a:t>
            </a:r>
            <a:r>
              <a:rPr lang="en-US" altLang="ko-KR" dirty="0"/>
              <a:t>&gt; 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063746-C3E8-4D47-9FFD-0099E14CD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99" y="3690004"/>
            <a:ext cx="10621857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0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36826-5B7E-52DF-794D-D775D4E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FF4A7F-5397-AB50-C90E-4724ECA8375F}"/>
              </a:ext>
            </a:extLst>
          </p:cNvPr>
          <p:cNvSpPr txBox="1"/>
          <p:nvPr/>
        </p:nvSpPr>
        <p:spPr>
          <a:xfrm>
            <a:off x="838200" y="1690688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pip install 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</a:p>
          <a:p>
            <a:r>
              <a:rPr lang="en-US" altLang="ko-KR" dirty="0"/>
              <a:t>pip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git-clone</a:t>
            </a:r>
          </a:p>
          <a:p>
            <a:r>
              <a:rPr lang="en-US" altLang="ko-KR" dirty="0"/>
              <a:t>pip install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r>
              <a:rPr lang="en-US" altLang="ko-KR" dirty="0"/>
              <a:t>pip install pandas</a:t>
            </a:r>
          </a:p>
          <a:p>
            <a:r>
              <a:rPr lang="en-US" altLang="ko-KR" dirty="0"/>
              <a:t>pip install matplotlib</a:t>
            </a:r>
          </a:p>
          <a:p>
            <a:r>
              <a:rPr lang="en-US" altLang="ko-KR" dirty="0"/>
              <a:t>pip install </a:t>
            </a:r>
            <a:r>
              <a:rPr lang="en-US" altLang="ko-KR" dirty="0" err="1"/>
              <a:t>opencv</a:t>
            </a:r>
            <a:r>
              <a:rPr lang="en-US" altLang="ko-KR" dirty="0"/>
              <a:t>-python</a:t>
            </a:r>
          </a:p>
          <a:p>
            <a:r>
              <a:rPr lang="en-US" altLang="ko-KR" dirty="0"/>
              <a:t>pip install </a:t>
            </a:r>
            <a:r>
              <a:rPr lang="en-US" altLang="ko-KR" dirty="0" err="1"/>
              <a:t>scikit</a:t>
            </a:r>
            <a:r>
              <a:rPr lang="en-US" altLang="ko-KR" dirty="0"/>
              <a:t>-learn</a:t>
            </a:r>
          </a:p>
          <a:p>
            <a:r>
              <a:rPr lang="en-US" altLang="ko-KR" dirty="0"/>
              <a:t>pip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 err="1"/>
              <a:t>wget</a:t>
            </a:r>
            <a:endParaRPr lang="en-US" altLang="ko-KR" dirty="0"/>
          </a:p>
          <a:p>
            <a:r>
              <a:rPr lang="en-US" altLang="ko-KR" dirty="0"/>
              <a:t>pip install </a:t>
            </a:r>
            <a:r>
              <a:rPr lang="en-US" altLang="ko-KR" dirty="0" err="1"/>
              <a:t>scikit</a:t>
            </a:r>
            <a:r>
              <a:rPr lang="en-US" altLang="ko-KR" dirty="0"/>
              <a:t>-image</a:t>
            </a:r>
          </a:p>
          <a:p>
            <a:r>
              <a:rPr lang="en-US" altLang="ko-KR" dirty="0"/>
              <a:t>pip install </a:t>
            </a:r>
            <a:r>
              <a:rPr lang="en-US" altLang="ko-KR" dirty="0" err="1"/>
              <a:t>tqdm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conda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 err="1"/>
              <a:t>pydot</a:t>
            </a:r>
            <a:endParaRPr lang="en-US" altLang="ko-KR" dirty="0"/>
          </a:p>
          <a:p>
            <a:r>
              <a:rPr lang="en-US" altLang="ko-KR" dirty="0" err="1"/>
              <a:t>conda</a:t>
            </a:r>
            <a:r>
              <a:rPr lang="en-US" altLang="ko-KR" dirty="0"/>
              <a:t> install </a:t>
            </a:r>
            <a:r>
              <a:rPr lang="en-US" altLang="ko-KR" dirty="0" err="1"/>
              <a:t>pydotplus</a:t>
            </a:r>
            <a:endParaRPr lang="en-US" altLang="ko-KR" dirty="0"/>
          </a:p>
          <a:p>
            <a:r>
              <a:rPr lang="en-US" altLang="ko-KR" dirty="0" err="1"/>
              <a:t>conda</a:t>
            </a:r>
            <a:r>
              <a:rPr lang="en-US" altLang="ko-KR" dirty="0"/>
              <a:t> install </a:t>
            </a:r>
            <a:r>
              <a:rPr lang="en-US" altLang="ko-KR" dirty="0" err="1"/>
              <a:t>graphviz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pip install </a:t>
            </a:r>
            <a:r>
              <a:rPr lang="en-US" altLang="ko-KR" dirty="0" err="1"/>
              <a:t>tensorflow-gpu</a:t>
            </a:r>
            <a:r>
              <a:rPr lang="en-US" altLang="ko-KR" dirty="0"/>
              <a:t>==2.3</a:t>
            </a:r>
          </a:p>
        </p:txBody>
      </p:sp>
    </p:spTree>
    <p:extLst>
      <p:ext uri="{BB962C8B-B14F-4D97-AF65-F5344CB8AC3E}">
        <p14:creationId xmlns:p14="http://schemas.microsoft.com/office/powerpoint/2010/main" val="329438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36826-5B7E-52DF-794D-D775D4E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설정 및 주피터 노트북 접속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FF4A7F-5397-AB50-C90E-4724ECA8375F}"/>
              </a:ext>
            </a:extLst>
          </p:cNvPr>
          <p:cNvSpPr txBox="1"/>
          <p:nvPr/>
        </p:nvSpPr>
        <p:spPr>
          <a:xfrm>
            <a:off x="838199" y="1935678"/>
            <a:ext cx="1135380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커널 설정</a:t>
            </a:r>
            <a:r>
              <a:rPr lang="en-US" altLang="ko-KR" dirty="0"/>
              <a:t>: python –m </a:t>
            </a:r>
            <a:r>
              <a:rPr lang="en-US" altLang="ko-KR" dirty="0" err="1"/>
              <a:t>ipykernel</a:t>
            </a:r>
            <a:r>
              <a:rPr lang="en-US" altLang="ko-KR" dirty="0"/>
              <a:t> install –user –name &lt;</a:t>
            </a:r>
            <a:r>
              <a:rPr lang="ko-KR" altLang="en-US" dirty="0"/>
              <a:t>가상환경 이름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--display-name “&lt;</a:t>
            </a:r>
            <a:r>
              <a:rPr lang="ko-KR" altLang="en-US" dirty="0"/>
              <a:t>표시 이름</a:t>
            </a:r>
            <a:r>
              <a:rPr lang="en-US" altLang="ko-KR" dirty="0"/>
              <a:t>&gt;"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clone: git-clone https://github.com/younggon2/Education-ComputerVision-DeepLearning.git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주피터 노트북 접속</a:t>
            </a:r>
            <a:r>
              <a:rPr lang="en-US" altLang="ko-KR" dirty="0"/>
              <a:t>: </a:t>
            </a:r>
            <a:r>
              <a:rPr lang="en-US" altLang="ko-KR" dirty="0" err="1"/>
              <a:t>juypter</a:t>
            </a:r>
            <a:r>
              <a:rPr lang="en-US" altLang="ko-KR" dirty="0"/>
              <a:t> notebook</a:t>
            </a:r>
            <a:endParaRPr lang="ko-KR" altLang="en-US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579371-5F91-489B-A455-0B134A25E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21813"/>
            <a:ext cx="10621973" cy="257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57C5C-CE2B-5BE5-3915-F5A2789C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GPU </a:t>
            </a:r>
            <a:r>
              <a:rPr lang="ko-KR" altLang="en-US" dirty="0"/>
              <a:t>사용 확인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A48A08-A593-E053-DC54-7494ED5C29DD}"/>
              </a:ext>
            </a:extLst>
          </p:cNvPr>
          <p:cNvSpPr txBox="1"/>
          <p:nvPr/>
        </p:nvSpPr>
        <p:spPr>
          <a:xfrm>
            <a:off x="838200" y="1690688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tensorflow.python.client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device_lib</a:t>
            </a:r>
            <a:endParaRPr lang="ko-KR" altLang="en-US" dirty="0"/>
          </a:p>
          <a:p>
            <a:r>
              <a:rPr lang="ko-KR" altLang="en-US" dirty="0" err="1"/>
              <a:t>device_lib.list_local_devices</a:t>
            </a:r>
            <a:r>
              <a:rPr lang="ko-KR" altLang="en-US" dirty="0"/>
              <a:t>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27C4D2-5918-4C28-B2E8-F5A06392F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85" y="2580467"/>
            <a:ext cx="7423106" cy="400937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F84996D-7C69-4E60-969E-4BF920C63822}"/>
              </a:ext>
            </a:extLst>
          </p:cNvPr>
          <p:cNvSpPr/>
          <p:nvPr/>
        </p:nvSpPr>
        <p:spPr>
          <a:xfrm>
            <a:off x="1247613" y="4517756"/>
            <a:ext cx="6129579" cy="2072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3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57C5C-CE2B-5BE5-3915-F5A2789C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Wget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A48A08-A593-E053-DC54-7494ED5C29DD}"/>
              </a:ext>
            </a:extLst>
          </p:cNvPr>
          <p:cNvSpPr txBox="1"/>
          <p:nvPr/>
        </p:nvSpPr>
        <p:spPr>
          <a:xfrm>
            <a:off x="838200" y="169068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pip install </a:t>
            </a:r>
            <a:r>
              <a:rPr lang="en-US" altLang="ko-KR" dirty="0" err="1"/>
              <a:t>wget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7BCCC-F515-4AEF-BEEF-6A15C0D95B83}"/>
              </a:ext>
            </a:extLst>
          </p:cNvPr>
          <p:cNvSpPr txBox="1"/>
          <p:nvPr/>
        </p:nvSpPr>
        <p:spPr>
          <a:xfrm>
            <a:off x="822400" y="2134382"/>
            <a:ext cx="108552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!</a:t>
            </a:r>
            <a:r>
              <a:rPr lang="en-US" altLang="ko-KR" dirty="0" err="1"/>
              <a:t>wget</a:t>
            </a:r>
            <a:r>
              <a:rPr lang="ko-KR" altLang="en-US" dirty="0"/>
              <a:t>으로 설치가 안 될 경우 아래 방식으로 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import</a:t>
            </a:r>
            <a:r>
              <a:rPr lang="ko-KR" altLang="en-US" dirty="0"/>
              <a:t> </a:t>
            </a:r>
            <a:r>
              <a:rPr lang="en-US" altLang="ko-KR" dirty="0" err="1"/>
              <a:t>wget</a:t>
            </a:r>
            <a:endParaRPr lang="en-US" altLang="ko-KR" dirty="0"/>
          </a:p>
          <a:p>
            <a:r>
              <a:rPr lang="en-US" altLang="ko-KR" dirty="0" err="1"/>
              <a:t>url</a:t>
            </a:r>
            <a:r>
              <a:rPr lang="en-US" altLang="ko-KR" dirty="0"/>
              <a:t> = "https://github.com/younggon2/Education-</a:t>
            </a:r>
            <a:r>
              <a:rPr lang="en-US" altLang="ko-KR" dirty="0" err="1"/>
              <a:t>ComputerVision</a:t>
            </a:r>
            <a:r>
              <a:rPr lang="en-US" altLang="ko-KR" dirty="0"/>
              <a:t>-</a:t>
            </a:r>
            <a:r>
              <a:rPr lang="en-US" altLang="ko-KR" dirty="0" err="1"/>
              <a:t>DeepLearning</a:t>
            </a:r>
            <a:r>
              <a:rPr lang="en-US" altLang="ko-KR" dirty="0"/>
              <a:t>/raw/master/res/Lung_Segmentation.zip"</a:t>
            </a:r>
          </a:p>
          <a:p>
            <a:r>
              <a:rPr lang="en-US" altLang="ko-KR" dirty="0" err="1"/>
              <a:t>wget.download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2BC3B1-B6C7-4185-BA15-C4BABF85E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564" y="4249782"/>
            <a:ext cx="6256424" cy="23723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EABC021-39E4-4824-89B7-32F00FE33314}"/>
              </a:ext>
            </a:extLst>
          </p:cNvPr>
          <p:cNvSpPr/>
          <p:nvPr/>
        </p:nvSpPr>
        <p:spPr>
          <a:xfrm>
            <a:off x="822400" y="2712202"/>
            <a:ext cx="7159228" cy="1176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93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287</Words>
  <Application>Microsoft Office PowerPoint</Application>
  <PresentationFormat>와이드스크린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GPU 로컬 세팅 가이드라인</vt:lpstr>
      <vt:lpstr>miniconda + conda forge 설정</vt:lpstr>
      <vt:lpstr>가상환경 설정</vt:lpstr>
      <vt:lpstr>패키지 설치</vt:lpstr>
      <vt:lpstr>기타 설정 및 주피터 노트북 접속</vt:lpstr>
      <vt:lpstr>GPU 사용 확인</vt:lpstr>
      <vt:lpstr>Wget 설치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로컬 세팅 가이드라인</dc:title>
  <dc:creator>User</dc:creator>
  <cp:lastModifiedBy>etriai04</cp:lastModifiedBy>
  <cp:revision>16</cp:revision>
  <dcterms:created xsi:type="dcterms:W3CDTF">2023-10-16T03:07:12Z</dcterms:created>
  <dcterms:modified xsi:type="dcterms:W3CDTF">2023-10-16T17:14:52Z</dcterms:modified>
</cp:coreProperties>
</file>