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1" r:id="rId9"/>
    <p:sldId id="272" r:id="rId10"/>
    <p:sldId id="273" r:id="rId11"/>
    <p:sldId id="274" r:id="rId12"/>
    <p:sldId id="27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5"/>
  </p:normalViewPr>
  <p:slideViewPr>
    <p:cSldViewPr>
      <p:cViewPr varScale="1">
        <p:scale>
          <a:sx n="82" d="100"/>
          <a:sy n="82" d="100"/>
        </p:scale>
        <p:origin x="-131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2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8D0B-A00B-4811-92A4-10187A44F7DC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3BA2-B4DA-4A49-A0C4-C75FF3A70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740352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오픈소스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SW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1" t="13414" r="11398" b="11165"/>
          <a:stretch/>
        </p:blipFill>
        <p:spPr>
          <a:xfrm>
            <a:off x="7812360" y="6271816"/>
            <a:ext cx="1242204" cy="4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1" t="13414" r="11398" b="11165"/>
          <a:stretch/>
        </p:blipFill>
        <p:spPr>
          <a:xfrm>
            <a:off x="7812360" y="6275541"/>
            <a:ext cx="1242204" cy="4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9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3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4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EBAF-2E65-4D62-A1B8-DF72AB09BF93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167C-1957-4895-89CD-B9AFD054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itchFamily="18" charset="-127"/>
                <a:ea typeface="HY동녘B" pitchFamily="18" charset="-127"/>
              </a:rPr>
              <a:t>플러그엔 지니 프로젝트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458112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ea typeface="Ebrima" pitchFamily="2" charset="0"/>
                <a:cs typeface="Ebrima" pitchFamily="2" charset="0"/>
              </a:rPr>
              <a:t>1</a:t>
            </a:r>
            <a:r>
              <a:rPr lang="ko-KR" altLang="en-US" dirty="0" smtClean="0">
                <a:cs typeface="Ebrima" pitchFamily="2" charset="0"/>
              </a:rPr>
              <a:t>조 </a:t>
            </a:r>
            <a:r>
              <a:rPr lang="ko-KR" altLang="en-US" dirty="0" err="1" smtClean="0">
                <a:cs typeface="Ebrima" pitchFamily="2" charset="0"/>
              </a:rPr>
              <a:t>구자혁</a:t>
            </a:r>
            <a:r>
              <a:rPr lang="en-US" altLang="ko-KR" b="1" dirty="0" smtClean="0">
                <a:ea typeface="Ebrima" pitchFamily="2" charset="0"/>
                <a:cs typeface="Ebrima" pitchFamily="2" charset="0"/>
              </a:rPr>
              <a:t>(C)</a:t>
            </a:r>
          </a:p>
          <a:p>
            <a:pPr algn="r"/>
            <a:r>
              <a:rPr lang="ko-KR" altLang="en-US" dirty="0" smtClean="0">
                <a:cs typeface="Ebrima" pitchFamily="2" charset="0"/>
              </a:rPr>
              <a:t> 김성현</a:t>
            </a:r>
            <a:endParaRPr lang="en-US" altLang="ko-KR" dirty="0" smtClean="0">
              <a:ea typeface="Ebrima" pitchFamily="2" charset="0"/>
              <a:cs typeface="Ebrima" pitchFamily="2" charset="0"/>
            </a:endParaRPr>
          </a:p>
          <a:p>
            <a:pPr algn="r"/>
            <a:r>
              <a:rPr lang="ko-KR" altLang="en-US" dirty="0" smtClean="0">
                <a:cs typeface="Ebrima" pitchFamily="2" charset="0"/>
              </a:rPr>
              <a:t>김승환</a:t>
            </a:r>
            <a:endParaRPr lang="en-US" altLang="ko-KR" dirty="0" smtClean="0">
              <a:ea typeface="Ebrima" pitchFamily="2" charset="0"/>
              <a:cs typeface="Ebrima" pitchFamily="2" charset="0"/>
            </a:endParaRPr>
          </a:p>
          <a:p>
            <a:pPr algn="r"/>
            <a:r>
              <a:rPr lang="ko-KR" altLang="en-US" dirty="0" smtClean="0">
                <a:cs typeface="Ebrima" pitchFamily="2" charset="0"/>
              </a:rPr>
              <a:t>김승환</a:t>
            </a:r>
            <a:endParaRPr lang="en-US" altLang="ko-KR" dirty="0" smtClean="0">
              <a:ea typeface="Ebrima" pitchFamily="2" charset="0"/>
              <a:cs typeface="Ebrima" pitchFamily="2" charset="0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Picture 2" descr="C:\Users\내문서\Desktop\dde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3168352" cy="110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0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십자 모양의 버튼 배</a:t>
            </a:r>
            <a:r>
              <a:rPr lang="ko-KR" altLang="en-US" dirty="0"/>
              <a:t>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6598" r="1867" b="23265"/>
          <a:stretch/>
        </p:blipFill>
        <p:spPr>
          <a:xfrm>
            <a:off x="3275856" y="2844367"/>
            <a:ext cx="2244418" cy="2666756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087422" y="4446443"/>
            <a:ext cx="301312" cy="29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265703" y="3419708"/>
            <a:ext cx="3042601" cy="757020"/>
            <a:chOff x="4265703" y="3419708"/>
            <a:chExt cx="3042601" cy="757020"/>
          </a:xfrm>
        </p:grpSpPr>
        <p:sp>
          <p:nvSpPr>
            <p:cNvPr id="17" name="오른쪽 화살표 16"/>
            <p:cNvSpPr/>
            <p:nvPr/>
          </p:nvSpPr>
          <p:spPr>
            <a:xfrm rot="19530250">
              <a:off x="4265703" y="3965918"/>
              <a:ext cx="1493549" cy="210810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15633" y="3419708"/>
              <a:ext cx="169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Pause/Play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9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십자 모양의 버튼 배</a:t>
            </a:r>
            <a:r>
              <a:rPr lang="ko-KR" altLang="en-US" dirty="0"/>
              <a:t>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6598" r="1867" b="23265"/>
          <a:stretch/>
        </p:blipFill>
        <p:spPr>
          <a:xfrm>
            <a:off x="3275856" y="2844367"/>
            <a:ext cx="2244418" cy="2666756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226732" y="4946382"/>
            <a:ext cx="1020114" cy="2108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78694" y="4906484"/>
            <a:ext cx="301312" cy="29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18853" y="4857968"/>
            <a:ext cx="169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7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십자 모양의 버튼 배</a:t>
            </a:r>
            <a:r>
              <a:rPr lang="ko-KR" altLang="en-US" dirty="0"/>
              <a:t>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6598" r="1867" b="23265"/>
          <a:stretch/>
        </p:blipFill>
        <p:spPr>
          <a:xfrm>
            <a:off x="3275856" y="2844367"/>
            <a:ext cx="2244418" cy="26667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18654" y="3693795"/>
            <a:ext cx="843417" cy="2485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420074" y="3712915"/>
            <a:ext cx="523479" cy="2108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05468" y="3635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각인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1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조작 상황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카운터에 서서 조작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고려하여 평면 배치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7" r="-1338" b="18368"/>
          <a:stretch/>
        </p:blipFill>
        <p:spPr>
          <a:xfrm>
            <a:off x="5192475" y="3213991"/>
            <a:ext cx="3367290" cy="2664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t="23644" r="6518" b="32682"/>
          <a:stretch/>
        </p:blipFill>
        <p:spPr>
          <a:xfrm>
            <a:off x="1020485" y="3213991"/>
            <a:ext cx="3312368" cy="2664296"/>
          </a:xfrm>
          <a:prstGeom prst="rect">
            <a:avLst/>
          </a:prstGeom>
        </p:spPr>
      </p:pic>
      <p:sp>
        <p:nvSpPr>
          <p:cNvPr id="6" name="곱셈 기호 5"/>
          <p:cNvSpPr/>
          <p:nvPr/>
        </p:nvSpPr>
        <p:spPr>
          <a:xfrm>
            <a:off x="458822" y="2542156"/>
            <a:ext cx="4435693" cy="4007966"/>
          </a:xfrm>
          <a:prstGeom prst="mathMultiply">
            <a:avLst>
              <a:gd name="adj1" fmla="val 707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레고</a:t>
            </a:r>
            <a:r>
              <a:rPr lang="ko-KR" altLang="en-US" dirty="0" smtClean="0"/>
              <a:t> 모양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10407" r="3197" b="19117"/>
          <a:stretch/>
        </p:blipFill>
        <p:spPr>
          <a:xfrm rot="16200000" flipH="1">
            <a:off x="2966887" y="1742636"/>
            <a:ext cx="3230914" cy="54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부가기능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명함 꽂이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연필 </a:t>
            </a:r>
            <a:r>
              <a:rPr lang="ko-KR" altLang="en-US" dirty="0" smtClean="0"/>
              <a:t>꽂이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이쑤시개 꽂이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지원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4" y="3714337"/>
            <a:ext cx="2415235" cy="24152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6" t="-4596" r="14152" b="2208"/>
          <a:stretch/>
        </p:blipFill>
        <p:spPr>
          <a:xfrm>
            <a:off x="3645229" y="3563414"/>
            <a:ext cx="1874230" cy="27170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18" y="3600330"/>
            <a:ext cx="2563726" cy="25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16607" r="4500" b="13795"/>
          <a:stretch/>
        </p:blipFill>
        <p:spPr>
          <a:xfrm>
            <a:off x="28802" y="-20489"/>
            <a:ext cx="9178079" cy="687848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51720" y="163792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rgbClr val="002060"/>
                </a:solidFill>
              </a:rPr>
              <a:t>현장 시연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pic>
        <p:nvPicPr>
          <p:cNvPr id="7" name="Picture 2" descr="C:\Users\내문서\Desktop\dde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58" y="3456993"/>
            <a:ext cx="952172" cy="3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96552" y="41379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서비스 계획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67544" y="2405676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제작 시 각인 서비</a:t>
            </a:r>
            <a:r>
              <a:rPr lang="ko-KR" altLang="en-US" dirty="0"/>
              <a:t>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7038" y="301590"/>
            <a:ext cx="1255202" cy="1255202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467544" y="298173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방문 설치 서비스</a:t>
            </a:r>
            <a:endParaRPr lang="en-US" altLang="ko-KR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7544" y="357301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안전한 포장 서비스</a:t>
            </a:r>
            <a:endParaRPr lang="en-US" altLang="ko-KR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7544" y="41490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지니 뮤직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개월 무료 </a:t>
            </a:r>
            <a:r>
              <a:rPr lang="ko-KR" altLang="en-US" dirty="0" err="1" smtClean="0"/>
              <a:t>스트리밍</a:t>
            </a:r>
            <a:endParaRPr lang="en-US" altLang="ko-KR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67544" y="472514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매출 증가 소망 </a:t>
            </a:r>
            <a:r>
              <a:rPr lang="ko-KR" altLang="en-US" dirty="0" err="1" smtClean="0"/>
              <a:t>손편지</a:t>
            </a:r>
            <a:r>
              <a:rPr lang="ko-KR" altLang="en-US" dirty="0" smtClean="0"/>
              <a:t> 서비</a:t>
            </a:r>
            <a:r>
              <a:rPr lang="ko-KR" altLang="en-US" dirty="0"/>
              <a:t>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3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50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50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2536" y="41379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무거운 물체를 올리지 마십시오</a:t>
            </a:r>
            <a:endParaRPr lang="en-US" altLang="ko-KR" dirty="0" smtClean="0"/>
          </a:p>
          <a:p>
            <a:r>
              <a:rPr lang="ko-KR" altLang="en-US" dirty="0" smtClean="0"/>
              <a:t>고온에 방치하지 마십시오</a:t>
            </a:r>
            <a:endParaRPr lang="en-US" altLang="ko-KR" dirty="0" smtClean="0"/>
          </a:p>
          <a:p>
            <a:r>
              <a:rPr lang="ko-KR" altLang="en-US" dirty="0" smtClean="0"/>
              <a:t>습기가 많은 환경에 노출하지 마십시오</a:t>
            </a:r>
            <a:endParaRPr lang="en-US" altLang="ko-KR" dirty="0" smtClean="0"/>
          </a:p>
          <a:p>
            <a:r>
              <a:rPr lang="ko-KR" altLang="en-US" dirty="0" smtClean="0"/>
              <a:t>블록을 삼키지 마십시오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316634"/>
            <a:ext cx="1168150" cy="116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869160"/>
            <a:ext cx="1693901" cy="150568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67544" y="4869160"/>
            <a:ext cx="1798781" cy="1828800"/>
            <a:chOff x="683568" y="4869160"/>
            <a:chExt cx="1798781" cy="18288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4869160"/>
              <a:ext cx="1798781" cy="1505689"/>
            </a:xfrm>
            <a:prstGeom prst="rect">
              <a:avLst/>
            </a:prstGeom>
          </p:spPr>
        </p:pic>
        <p:sp>
          <p:nvSpPr>
            <p:cNvPr id="7" name="곱셈 기호 6"/>
            <p:cNvSpPr/>
            <p:nvPr/>
          </p:nvSpPr>
          <p:spPr>
            <a:xfrm>
              <a:off x="683568" y="4941168"/>
              <a:ext cx="1767848" cy="1756792"/>
            </a:xfrm>
            <a:prstGeom prst="mathMultiply">
              <a:avLst>
                <a:gd name="adj1" fmla="val 707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72000" y="4885083"/>
            <a:ext cx="1767848" cy="1756792"/>
            <a:chOff x="4910409" y="4885083"/>
            <a:chExt cx="1767848" cy="17567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941168"/>
              <a:ext cx="1580571" cy="1580571"/>
            </a:xfrm>
            <a:prstGeom prst="rect">
              <a:avLst/>
            </a:prstGeom>
          </p:spPr>
        </p:pic>
        <p:sp>
          <p:nvSpPr>
            <p:cNvPr id="9" name="곱셈 기호 8"/>
            <p:cNvSpPr/>
            <p:nvPr/>
          </p:nvSpPr>
          <p:spPr>
            <a:xfrm>
              <a:off x="4910409" y="4885083"/>
              <a:ext cx="1767848" cy="1756792"/>
            </a:xfrm>
            <a:prstGeom prst="mathMultiply">
              <a:avLst>
                <a:gd name="adj1" fmla="val 707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445130"/>
            <a:ext cx="2213125" cy="5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568952" cy="1512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chemeClr val="bg2"/>
                </a:solidFill>
                <a:effectLst>
                  <a:outerShdw blurRad="50800" dist="50800" dir="5400000" sx="200000" sy="200000" algn="ctr" rotWithShape="0">
                    <a:schemeClr val="tx1">
                      <a:alpha val="12000"/>
                    </a:schemeClr>
                  </a:outerShdw>
                </a:effectLst>
              </a:rPr>
              <a:t>조립하라</a:t>
            </a:r>
            <a:r>
              <a:rPr lang="en-US" altLang="ko-KR" sz="3600" b="1" dirty="0" smtClean="0">
                <a:solidFill>
                  <a:schemeClr val="bg2"/>
                </a:solidFill>
                <a:effectLst>
                  <a:outerShdw blurRad="50800" dist="50800" dir="5400000" sx="200000" sy="200000" algn="ctr" rotWithShape="0">
                    <a:schemeClr val="tx1">
                      <a:alpha val="12000"/>
                    </a:schemeClr>
                  </a:outerShdw>
                </a:effectLst>
              </a:rPr>
              <a:t/>
            </a:r>
            <a:br>
              <a:rPr lang="en-US" altLang="ko-KR" sz="3600" b="1" dirty="0" smtClean="0">
                <a:solidFill>
                  <a:schemeClr val="bg2"/>
                </a:solidFill>
                <a:effectLst>
                  <a:outerShdw blurRad="50800" dist="50800" dir="5400000" sx="200000" sy="200000" algn="ctr" rotWithShape="0">
                    <a:schemeClr val="tx1">
                      <a:alpha val="12000"/>
                    </a:schemeClr>
                  </a:outerShdw>
                </a:effectLst>
              </a:rPr>
            </a:br>
            <a:r>
              <a:rPr lang="en-US" altLang="ko-KR" sz="3600" b="1" dirty="0">
                <a:solidFill>
                  <a:schemeClr val="bg2"/>
                </a:solidFill>
                <a:effectLst>
                  <a:outerShdw blurRad="50800" dist="50800" dir="5400000" sx="200000" sy="200000" algn="ctr" rotWithShape="0">
                    <a:schemeClr val="tx1">
                      <a:alpha val="12000"/>
                    </a:schemeClr>
                  </a:outerShdw>
                </a:effectLst>
              </a:rPr>
              <a:t>Assemble Yours</a:t>
            </a:r>
            <a:br>
              <a:rPr lang="en-US" altLang="ko-KR" sz="3600" b="1" dirty="0">
                <a:solidFill>
                  <a:schemeClr val="bg2"/>
                </a:solidFill>
                <a:effectLst>
                  <a:outerShdw blurRad="50800" dist="50800" dir="5400000" sx="200000" sy="200000" algn="ctr" rotWithShape="0">
                    <a:schemeClr val="tx1">
                      <a:alpha val="12000"/>
                    </a:schemeClr>
                  </a:outerShdw>
                </a:effectLst>
              </a:rPr>
            </a:br>
            <a:endParaRPr lang="ko-KR" altLang="en-US" sz="3600" b="1" dirty="0">
              <a:solidFill>
                <a:schemeClr val="bg2"/>
              </a:solidFill>
              <a:effectLst>
                <a:outerShdw blurRad="50800" dist="50800" dir="5400000" sx="200000" sy="200000" algn="ctr" rotWithShape="0">
                  <a:schemeClr val="tx1">
                    <a:alpha val="12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88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49120"/>
            <a:ext cx="1368494" cy="1646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9832" y="836712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동녘B" pitchFamily="18" charset="-127"/>
                <a:ea typeface="HY동녘B" pitchFamily="18" charset="-127"/>
              </a:rPr>
              <a:t>CONTENTS</a:t>
            </a:r>
            <a:endParaRPr lang="ko-KR" altLang="en-US" sz="44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16607" r="4500" b="13795"/>
          <a:stretch/>
        </p:blipFill>
        <p:spPr>
          <a:xfrm>
            <a:off x="2444335" y="3280186"/>
            <a:ext cx="2055657" cy="15841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998" y="3280186"/>
            <a:ext cx="1615242" cy="16152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311829"/>
            <a:ext cx="1615242" cy="16152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830" y="5042533"/>
            <a:ext cx="145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Reports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7768" y="5042533"/>
            <a:ext cx="182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Demonstration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666" y="5042533"/>
            <a:ext cx="145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Service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4964" y="5042533"/>
            <a:ext cx="145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Notice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9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내문서\Desktop\dde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61" y="2385823"/>
            <a:ext cx="5767864" cy="20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3063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기획팀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목표 대상</a:t>
            </a:r>
            <a:endParaRPr lang="en-US" altLang="ko-KR" dirty="0" smtClean="0"/>
          </a:p>
          <a:p>
            <a:pPr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음식점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옷가게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슈퍼 등 소규모 매장</a:t>
            </a:r>
            <a:endParaRPr lang="en-US" altLang="ko-KR" sz="1600" dirty="0" smtClean="0"/>
          </a:p>
          <a:p>
            <a:pPr marL="400050" lvl="1" indent="0"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대상 특징</a:t>
            </a: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/>
              <a:t>제품의 크기가 크면 </a:t>
            </a:r>
            <a:r>
              <a:rPr lang="ko-KR" altLang="en-US" sz="1600" dirty="0" smtClean="0"/>
              <a:t>곤란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별도의 음악 재생용 </a:t>
            </a:r>
            <a:r>
              <a:rPr lang="en-US" altLang="ko-KR" sz="1600" dirty="0" smtClean="0"/>
              <a:t>PC </a:t>
            </a:r>
            <a:r>
              <a:rPr lang="ko-KR" altLang="en-US" sz="1600" dirty="0" smtClean="0"/>
              <a:t>마련이 곤란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디자인 중요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최소 조건</a:t>
            </a: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기본 기능 작동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빠르고 정렬된 음악 변경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600" dirty="0" smtClean="0"/>
              <a:t>유동적인 음악 다운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654760" y="2618250"/>
            <a:ext cx="2830747" cy="1200862"/>
            <a:chOff x="3654760" y="2618250"/>
            <a:chExt cx="2830747" cy="120086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4653339" y="2618250"/>
              <a:ext cx="1832168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 flipV="1">
              <a:off x="3654760" y="2618250"/>
              <a:ext cx="2664296" cy="1200862"/>
            </a:xfrm>
            <a:prstGeom prst="bentConnector3">
              <a:avLst>
                <a:gd name="adj1" fmla="val 79418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372200" y="2356640"/>
            <a:ext cx="234144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크기 최소화</a:t>
            </a:r>
            <a:endParaRPr lang="en-US" altLang="ko-K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(PCB</a:t>
            </a:r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사용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65220"/>
            <a:ext cx="1199424" cy="10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3063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기획팀 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제품의 기능</a:t>
            </a:r>
            <a:endParaRPr lang="en-US" altLang="ko-KR" dirty="0" smtClean="0"/>
          </a:p>
          <a:p>
            <a:pPr marL="685800" lvl="1">
              <a:buFont typeface="Wingdings" pitchFamily="2" charset="2"/>
              <a:buChar char="ü"/>
            </a:pPr>
            <a:r>
              <a:rPr lang="ko-KR" altLang="en-US" sz="1800" dirty="0" smtClean="0"/>
              <a:t>곡 변환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채널 변환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재생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정지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종료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버튼 구현</a:t>
            </a:r>
            <a:endParaRPr lang="en-US" altLang="ko-KR" sz="1800" dirty="0" smtClean="0"/>
          </a:p>
          <a:p>
            <a:pPr marL="685800" lvl="1">
              <a:buFont typeface="Wingdings" pitchFamily="2" charset="2"/>
              <a:buChar char="ü"/>
            </a:pPr>
            <a:r>
              <a:rPr lang="ko-KR" altLang="en-US" sz="1800" dirty="0" smtClean="0"/>
              <a:t>현재 곡 정보 표시</a:t>
            </a:r>
            <a:endParaRPr lang="en-US" altLang="ko-KR" sz="1800" dirty="0"/>
          </a:p>
          <a:p>
            <a:pPr marL="685800" lvl="1">
              <a:buFont typeface="Wingdings" pitchFamily="2" charset="2"/>
              <a:buChar char="ü"/>
            </a:pPr>
            <a:r>
              <a:rPr lang="ko-KR" altLang="en-US" sz="1800" dirty="0" smtClean="0"/>
              <a:t>서버 이용</a:t>
            </a:r>
            <a:endParaRPr lang="en-US" altLang="ko-KR" sz="1800" dirty="0" smtClean="0"/>
          </a:p>
          <a:p>
            <a:pPr marL="400050" lvl="1" indent="0"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기타</a:t>
            </a: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 smtClean="0"/>
              <a:t>사용자 편의에 맞는 디자인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 smtClean="0"/>
              <a:t>매장 성격에 맞게 기능을 추가할 수 있는 부가기능 시스템 추가</a:t>
            </a:r>
            <a:endParaRPr lang="en-US" altLang="ko-KR" sz="18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4625346" y="4318488"/>
            <a:ext cx="39068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십자형 버튼 배열 및 종료 버튼 구분</a:t>
            </a:r>
            <a:endParaRPr lang="ko-KR" alt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452320" y="4839749"/>
            <a:ext cx="612068" cy="504056"/>
            <a:chOff x="7452320" y="4839749"/>
            <a:chExt cx="612068" cy="504056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7884368" y="4839749"/>
              <a:ext cx="18002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8064388" y="4839749"/>
              <a:ext cx="0" cy="5040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7452320" y="5343805"/>
              <a:ext cx="612068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1633227" y="5157192"/>
            <a:ext cx="63231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명함 꽂이</a:t>
            </a:r>
            <a:r>
              <a:rPr lang="en-US" altLang="ko-KR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ko-KR" altLang="en-US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이쑤시개 </a:t>
            </a:r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꽂이 등 실제 매장 카운터에서 </a:t>
            </a:r>
            <a:endParaRPr lang="en-US" altLang="ko-K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사용할 만한 보관함 시스템 구현</a:t>
            </a:r>
            <a:endParaRPr lang="ko-KR" alt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44" y="465220"/>
            <a:ext cx="1215296" cy="10800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135428" y="4512485"/>
            <a:ext cx="533933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설계팀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4792"/>
            <a:ext cx="1152000" cy="11520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브래드보드</a:t>
            </a:r>
            <a:r>
              <a:rPr lang="ko-KR" altLang="en-US" dirty="0" smtClean="0"/>
              <a:t> 대신 </a:t>
            </a:r>
            <a:r>
              <a:rPr lang="ko-KR" altLang="en-US" dirty="0" smtClean="0"/>
              <a:t>     사용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               두께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t="26073" r="4917"/>
          <a:stretch/>
        </p:blipFill>
        <p:spPr>
          <a:xfrm>
            <a:off x="1024451" y="3284984"/>
            <a:ext cx="2497185" cy="29060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" t="6743" r="27550" b="27109"/>
          <a:stretch/>
        </p:blipFill>
        <p:spPr>
          <a:xfrm>
            <a:off x="4270931" y="3302185"/>
            <a:ext cx="3852844" cy="28896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3199" y="1889459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u="sng" dirty="0">
                <a:solidFill>
                  <a:schemeClr val="accent6"/>
                </a:solidFill>
              </a:rPr>
              <a:t>PCB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484185"/>
            <a:ext cx="2249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『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혁신적인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』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89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설계팀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4792"/>
            <a:ext cx="1152000" cy="11520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67544" y="2060848"/>
            <a:ext cx="8280920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Python 3 </a:t>
            </a:r>
            <a:r>
              <a:rPr lang="ko-KR" altLang="en-US" dirty="0" smtClean="0"/>
              <a:t>기반 라즈베리 파이로 코드 작성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err="1" smtClean="0">
                <a:solidFill>
                  <a:schemeClr val="accent4"/>
                </a:solidFill>
              </a:rPr>
              <a:t>OpenMediaVault</a:t>
            </a:r>
            <a:r>
              <a:rPr lang="ko-KR" altLang="en-US" dirty="0" smtClean="0"/>
              <a:t>를 사용하여 서버 구축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서버에서 음악을 가져와서 재생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클래식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	K-POP, POP </a:t>
            </a:r>
            <a:r>
              <a:rPr lang="ko-KR" altLang="en-US" dirty="0" smtClean="0"/>
              <a:t>채널 등 다양한 채널을 </a:t>
            </a:r>
            <a:r>
              <a:rPr lang="ko-KR" altLang="en-US" dirty="0" smtClean="0"/>
              <a:t>구현해 </a:t>
            </a:r>
            <a:r>
              <a:rPr lang="ko-KR" altLang="en-US" b="1" u="sng" dirty="0" smtClean="0"/>
              <a:t>사용자의 취향에 맞는 음악 재생</a:t>
            </a:r>
            <a:endParaRPr lang="en-US" altLang="ko-KR" b="1" u="sng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7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십자 모양의 버튼 배</a:t>
            </a:r>
            <a:r>
              <a:rPr lang="ko-KR" altLang="en-US" dirty="0"/>
              <a:t>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6598" r="1867" b="23265"/>
          <a:stretch/>
        </p:blipFill>
        <p:spPr>
          <a:xfrm>
            <a:off x="3275856" y="2844367"/>
            <a:ext cx="2244418" cy="26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십자 모양의 버튼 배</a:t>
            </a:r>
            <a:r>
              <a:rPr lang="ko-KR" altLang="en-US" dirty="0"/>
              <a:t>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6598" r="1867" b="23265"/>
          <a:stretch/>
        </p:blipFill>
        <p:spPr>
          <a:xfrm>
            <a:off x="3275856" y="2844367"/>
            <a:ext cx="2244418" cy="266675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7303860">
            <a:off x="3632271" y="5410951"/>
            <a:ext cx="679982" cy="1808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2259046">
            <a:off x="2857229" y="3684365"/>
            <a:ext cx="1268680" cy="1931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94318" y="3306286"/>
            <a:ext cx="176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Channel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3101" y="5713365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Previous Channel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00687" y="3972075"/>
            <a:ext cx="301312" cy="29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00687" y="4902150"/>
            <a:ext cx="301312" cy="29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4544" y="41379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디자인팀</a:t>
            </a:r>
            <a:r>
              <a:rPr lang="ko-KR" altLang="en-US" dirty="0" smtClean="0"/>
              <a:t> 보고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916832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십자 모양의 버튼 배</a:t>
            </a:r>
            <a:r>
              <a:rPr lang="ko-KR" altLang="en-US" dirty="0"/>
              <a:t>열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792"/>
            <a:ext cx="1224000" cy="12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6598" r="1867" b="23265"/>
          <a:stretch/>
        </p:blipFill>
        <p:spPr>
          <a:xfrm>
            <a:off x="3275856" y="2844367"/>
            <a:ext cx="2244418" cy="266675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966724" y="4504657"/>
            <a:ext cx="822778" cy="1808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465107" y="4483767"/>
            <a:ext cx="1048495" cy="1931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6246" y="4365143"/>
            <a:ext cx="176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Previous Track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3458" y="4409158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Track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575217" y="4437112"/>
            <a:ext cx="301312" cy="29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99993" y="4446356"/>
            <a:ext cx="301312" cy="29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283</Words>
  <Application>Microsoft Office PowerPoint</Application>
  <PresentationFormat>화면 슬라이드 쇼(4:3)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플러그엔 지니 프로젝트</vt:lpstr>
      <vt:lpstr>PowerPoint 프레젠테이션</vt:lpstr>
      <vt:lpstr>기획팀 보고</vt:lpstr>
      <vt:lpstr>기획팀 보고</vt:lpstr>
      <vt:lpstr>설계팀 보고</vt:lpstr>
      <vt:lpstr>설계팀 보고</vt:lpstr>
      <vt:lpstr>디자인팀 보고</vt:lpstr>
      <vt:lpstr>디자인팀 보고</vt:lpstr>
      <vt:lpstr>디자인팀 보고</vt:lpstr>
      <vt:lpstr>디자인팀 보고</vt:lpstr>
      <vt:lpstr>디자인팀 보고</vt:lpstr>
      <vt:lpstr>디자인팀 보고</vt:lpstr>
      <vt:lpstr>디자인팀 보고</vt:lpstr>
      <vt:lpstr>디자인팀 보고</vt:lpstr>
      <vt:lpstr>디자인팀 보고</vt:lpstr>
      <vt:lpstr>현장 시연</vt:lpstr>
      <vt:lpstr>서비스 계획</vt:lpstr>
      <vt:lpstr>주의 사항</vt:lpstr>
      <vt:lpstr>조립하라 Assemble Yours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플러그앤 지니 -</dc:title>
  <dc:creator>Windows User</dc:creator>
  <cp:lastModifiedBy>Windows User</cp:lastModifiedBy>
  <cp:revision>37</cp:revision>
  <dcterms:created xsi:type="dcterms:W3CDTF">2017-11-30T13:31:28Z</dcterms:created>
  <dcterms:modified xsi:type="dcterms:W3CDTF">2017-12-03T09:14:33Z</dcterms:modified>
</cp:coreProperties>
</file>