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43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49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23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5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2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2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2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9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E285-27B8-4D61-9F3A-DF8D0D4D4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SendMySearch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EEE85-68A8-42B2-8CDD-17D306AE8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Timothy Han, William Li, Frank Tian, Dave Wang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F2231-F214-4C51-921D-B31B45D3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792" y="2443392"/>
            <a:ext cx="2032176" cy="2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9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2374-E740-47BF-A3EC-54D27F8D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D12-24CE-4C84-BA8C-3C9BE3A6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Access to Internet crucial to education</a:t>
            </a:r>
          </a:p>
          <a:p>
            <a:r>
              <a:rPr lang="en-US" sz="2800" dirty="0"/>
              <a:t>More important than ever in modern age</a:t>
            </a:r>
          </a:p>
          <a:p>
            <a:r>
              <a:rPr lang="en-US" sz="2800" dirty="0"/>
              <a:t>But…</a:t>
            </a:r>
          </a:p>
          <a:p>
            <a:pPr lvl="1"/>
            <a:r>
              <a:rPr lang="en-US" sz="2600" dirty="0"/>
              <a:t>Run out of mobile data</a:t>
            </a:r>
          </a:p>
          <a:p>
            <a:pPr lvl="1"/>
            <a:r>
              <a:rPr lang="en-US" sz="2600" dirty="0"/>
              <a:t>Out of Range</a:t>
            </a:r>
          </a:p>
          <a:p>
            <a:pPr lvl="1"/>
            <a:r>
              <a:rPr lang="en-US" sz="2600" dirty="0"/>
              <a:t>No Access to 3G or 4G LTE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018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344C-60D5-48AA-8620-F9718504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93E0-A8D8-4860-BDDC-EA28293DB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11602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89% of world access to basic texting and voice services</a:t>
            </a:r>
          </a:p>
          <a:p>
            <a:r>
              <a:rPr lang="en-US" sz="2800" dirty="0"/>
              <a:t>Disproportionately affects the poor or rural</a:t>
            </a:r>
          </a:p>
          <a:p>
            <a:r>
              <a:rPr lang="en-US" sz="2800" dirty="0"/>
              <a:t>Access to internet increases education</a:t>
            </a:r>
          </a:p>
          <a:p>
            <a:r>
              <a:rPr lang="en-US" sz="2800" dirty="0"/>
              <a:t>Can decrease poverty across the globe</a:t>
            </a:r>
          </a:p>
        </p:txBody>
      </p:sp>
    </p:spTree>
    <p:extLst>
      <p:ext uri="{BB962C8B-B14F-4D97-AF65-F5344CB8AC3E}">
        <p14:creationId xmlns:p14="http://schemas.microsoft.com/office/powerpoint/2010/main" val="62453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ets.pewresearch.org/wp-content/uploads/sites/2/2015/04/Africa-phones-5.png">
            <a:extLst>
              <a:ext uri="{FF2B5EF4-FFF2-40B4-BE49-F238E27FC236}">
                <a16:creationId xmlns:a16="http://schemas.microsoft.com/office/drawing/2014/main" id="{75EBFFDC-28C9-48E7-8AC3-FA77F178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3" y="452718"/>
            <a:ext cx="4675707" cy="565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ssets.pewresearch.org/wp-content/uploads/sites/2/2015/04/Africa-phones-1.png">
            <a:extLst>
              <a:ext uri="{FF2B5EF4-FFF2-40B4-BE49-F238E27FC236}">
                <a16:creationId xmlns:a16="http://schemas.microsoft.com/office/drawing/2014/main" id="{40A3B329-18AC-41B7-AA69-738391D9B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83" y="452718"/>
            <a:ext cx="5258476" cy="565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7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6BBD-5003-43D6-B54D-35F59A04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386D-67C1-4AC8-A4AD-235453BB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Text message to SMS Gateway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SMS Gateway redirects query our server on Director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Server queries Wikipedia and returns JSON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Returns output through email with mobile carrier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SMS received and parsed client-side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Displays response and plain text</a:t>
            </a:r>
          </a:p>
        </p:txBody>
      </p:sp>
    </p:spTree>
    <p:extLst>
      <p:ext uri="{BB962C8B-B14F-4D97-AF65-F5344CB8AC3E}">
        <p14:creationId xmlns:p14="http://schemas.microsoft.com/office/powerpoint/2010/main" val="902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F6B6-E9C3-4683-B84D-49BD7F59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523C0-2A7A-4098-A1E5-69BB844C6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30" y="1325050"/>
            <a:ext cx="7385050" cy="50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1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6417-8B97-4A2A-866B-EC3008C3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4F582-8E9D-46F2-AF9A-EF8CE029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1473200"/>
            <a:ext cx="5917772" cy="3204790"/>
          </a:xfrm>
          <a:prstGeom prst="rect">
            <a:avLst/>
          </a:prstGeom>
        </p:spPr>
      </p:pic>
      <p:pic>
        <p:nvPicPr>
          <p:cNvPr id="2050" name="Picture 2" descr="demo.PNG">
            <a:extLst>
              <a:ext uri="{FF2B5EF4-FFF2-40B4-BE49-F238E27FC236}">
                <a16:creationId xmlns:a16="http://schemas.microsoft.com/office/drawing/2014/main" id="{8C2DA515-6402-47B3-96FC-E368CE773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"/>
          <a:stretch/>
        </p:blipFill>
        <p:spPr bwMode="auto">
          <a:xfrm>
            <a:off x="6364519" y="4057534"/>
            <a:ext cx="4467225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FD6F87-9BFF-45EB-A901-6E7EB68C2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48" y="452718"/>
            <a:ext cx="2241152" cy="39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35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117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SendMySearch</vt:lpstr>
      <vt:lpstr>Our Idea</vt:lpstr>
      <vt:lpstr>Our Idea</vt:lpstr>
      <vt:lpstr>PowerPoint Presentation</vt:lpstr>
      <vt:lpstr>How it Works</vt:lpstr>
      <vt:lpstr>Visual representation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Timothy Han</dc:creator>
  <cp:lastModifiedBy>Timothy Han</cp:lastModifiedBy>
  <cp:revision>11</cp:revision>
  <dcterms:created xsi:type="dcterms:W3CDTF">2018-03-11T12:24:23Z</dcterms:created>
  <dcterms:modified xsi:type="dcterms:W3CDTF">2018-03-11T14:31:28Z</dcterms:modified>
</cp:coreProperties>
</file>