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C0BAAA-DDE2-4CF3-84FE-A63AED834277}">
  <a:tblStyle styleId="{4CC0BAAA-DDE2-4CF3-84FE-A63AED8342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5fe85d699_0_3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5fe85d699_0_3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5fe85d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5fe85d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5fe85d6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5fe85d6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5fe85d6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5fe85d6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5fe85d69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5fe85d6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5fe85d6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5fe85d6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285a405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285a405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5fe85d699_0_3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5fe85d699_0_3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5fe85d6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5fe85d6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rgbClr val="B3D0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14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Wharton People Analytics Case Competition 2022</a:t>
            </a:r>
            <a:endParaRPr/>
          </a:p>
        </p:txBody>
      </p:sp>
      <p:sp>
        <p:nvSpPr>
          <p:cNvPr id="298" name="Google Shape;298;p15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William Harkless and Kevin Xu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63" name="Google Shape;36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Resignation rates highest among young employees and those paid the lowest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Establish clear promotion tracks for those early in the their careers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 monetary incentives for employees who stay beyond their first few years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 new employees the flexibility to explore other roles at Penn to retain their experience while providing opportunities to explore different careers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6"/>
          <p:cNvPicPr preferRelativeResize="0"/>
          <p:nvPr/>
        </p:nvPicPr>
        <p:blipFill rotWithShape="1">
          <a:blip r:embed="rId3">
            <a:alphaModFix/>
          </a:blip>
          <a:srcRect b="3026" l="34188" r="0" t="18158"/>
          <a:stretch/>
        </p:blipFill>
        <p:spPr>
          <a:xfrm>
            <a:off x="3056375" y="933900"/>
            <a:ext cx="6087625" cy="40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Resignation</a:t>
            </a:r>
            <a:endParaRPr/>
          </a:p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Marked by large increases in resignation rate among employees beginning March 2021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has the Great Resignation affected the workforce at Penn?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at Penn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311700" y="1280575"/>
            <a:ext cx="34500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Previous high of 0.9% resignation rate averaged over 12 months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Into 2022, resignation rate is 1.1% and climbing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Matches trend of Great Resignation found across the country</a:t>
            </a:r>
            <a:endParaRPr sz="1700"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525" y="1445650"/>
            <a:ext cx="4608601" cy="31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Resignation Rate Grouped by Sex</a:t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0" y="1992050"/>
            <a:ext cx="4116150" cy="28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5" y="1992050"/>
            <a:ext cx="4664125" cy="291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Resignation Rate Grouped by Age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68" y="2090351"/>
            <a:ext cx="4137156" cy="24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297" y="2090351"/>
            <a:ext cx="3594153" cy="24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Resignation Rate Grouped by Salary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5" y="2119150"/>
            <a:ext cx="4495725" cy="28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75" y="2119150"/>
            <a:ext cx="4495725" cy="293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Resignation Rate Grouped by 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5" y="1990043"/>
            <a:ext cx="4572001" cy="286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435" y="1990050"/>
            <a:ext cx="4185139" cy="2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 Use employee data to determine whether or not it is likely an employee will resign over the period from late 2019 - 2022</a:t>
            </a:r>
            <a:endParaRPr/>
          </a:p>
        </p:txBody>
      </p:sp>
      <p:graphicFrame>
        <p:nvGraphicFramePr>
          <p:cNvPr id="350" name="Google Shape;350;p22"/>
          <p:cNvGraphicFramePr/>
          <p:nvPr/>
        </p:nvGraphicFramePr>
        <p:xfrm>
          <a:off x="1197775" y="251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{4CC0BAAA-DDE2-4CF3-84FE-A63AED834277}</a:tableStyleId>
              </a:tblPr>
              <a:tblGrid>
                <a:gridCol w="3621275"/>
                <a:gridCol w="3621275"/>
              </a:tblGrid>
              <a:tr h="33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Type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D0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D0C5"/>
                    </a:solidFill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 Classifier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 Classifier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0.832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 Classifier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Vector Classifier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Random Forest Model</a:t>
            </a:r>
            <a:endParaRPr/>
          </a:p>
        </p:txBody>
      </p:sp>
      <p:sp>
        <p:nvSpPr>
          <p:cNvPr id="356" name="Google Shape;356;p23"/>
          <p:cNvSpPr txBox="1"/>
          <p:nvPr>
            <p:ph idx="1" type="body"/>
          </p:nvPr>
        </p:nvSpPr>
        <p:spPr>
          <a:xfrm>
            <a:off x="1303800" y="1990050"/>
            <a:ext cx="3033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 of all individuals who resigned, model was able to accurately predict </a:t>
            </a:r>
            <a:r>
              <a:rPr lang="en"/>
              <a:t>over 81%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 of all individuals whom the model predicted would resign, over 78% of them did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 and salary had largest impact on how individuals were classified</a:t>
            </a:r>
            <a:endParaRPr/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37025"/>
            <a:ext cx="43624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