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4e7972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4e7972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64e7972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64e7972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64e7972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64e7972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64e79721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64e79721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64e7972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64e7972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Agile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William Harris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CS-250 Software Development Lifecycle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Owner-coordinates with the client to get requirements for project; develops and prioritizes the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Scrum Leader</a:t>
            </a:r>
            <a:r>
              <a:rPr lang="en"/>
              <a:t>-leads the team in sprint meetings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Team Developer-develops the project according to stories developed by the product owner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Tester-tests the various development results before release to stakeholders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Client/Stakeholders-coordinates with the Product owner; outlines requests for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 Phases in Agile</a:t>
            </a:r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4050600" y="1343300"/>
            <a:ext cx="6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PLAN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2439925" y="3178150"/>
            <a:ext cx="10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RELEASE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4095600" y="3718825"/>
            <a:ext cx="6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TEST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5373375" y="3109775"/>
            <a:ext cx="10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DEVELOP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5431125" y="2097800"/>
            <a:ext cx="88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DESIGN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2371675" y="1998063"/>
            <a:ext cx="11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FEEDBACK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3704850" y="1651400"/>
            <a:ext cx="138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Evaluate stories and update backlog as necessary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2228250" y="2297900"/>
            <a:ext cx="1476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Feedback from client/stakeholder is evaluated and change requests are documented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2203225" y="3472525"/>
            <a:ext cx="147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Sprint product is prepared for 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release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 to client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5136675" y="3395250"/>
            <a:ext cx="1476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Each team member develops according to 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their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 assigned/chosen story requirements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3628800" y="4119025"/>
            <a:ext cx="154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Team testers compare developed code with story requirements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5136675" y="2398275"/>
            <a:ext cx="147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Collaborate with team to determine how to accomplish goals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5"/>
          <p:cNvSpPr/>
          <p:nvPr/>
        </p:nvSpPr>
        <p:spPr>
          <a:xfrm rot="7807335">
            <a:off x="6369685" y="2919697"/>
            <a:ext cx="291890" cy="268689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3219475" y="1597875"/>
            <a:ext cx="291900" cy="268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/>
          <p:nvPr/>
        </p:nvSpPr>
        <p:spPr>
          <a:xfrm rot="-7259643">
            <a:off x="3292657" y="4115675"/>
            <a:ext cx="291873" cy="268464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"/>
          <p:cNvSpPr/>
          <p:nvPr/>
        </p:nvSpPr>
        <p:spPr>
          <a:xfrm rot="-10077031">
            <a:off x="5056815" y="4223136"/>
            <a:ext cx="291727" cy="268428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5"/>
          <p:cNvSpPr/>
          <p:nvPr/>
        </p:nvSpPr>
        <p:spPr>
          <a:xfrm rot="4296138">
            <a:off x="5198281" y="1713634"/>
            <a:ext cx="291815" cy="268383"/>
          </a:xfrm>
          <a:prstGeom prst="bentArrow">
            <a:avLst>
              <a:gd fmla="val 25000" name="adj1"/>
              <a:gd fmla="val 25000" name="adj2"/>
              <a:gd fmla="val 26862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"/>
          <p:cNvSpPr/>
          <p:nvPr/>
        </p:nvSpPr>
        <p:spPr>
          <a:xfrm rot="-3429522">
            <a:off x="2101893" y="3106007"/>
            <a:ext cx="292082" cy="26845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Waterfall?</a:t>
            </a:r>
            <a:endParaRPr/>
          </a:p>
        </p:txBody>
      </p:sp>
      <p:sp>
        <p:nvSpPr>
          <p:cNvPr id="313" name="Google Shape;313;p16"/>
          <p:cNvSpPr txBox="1"/>
          <p:nvPr>
            <p:ph idx="1" type="body"/>
          </p:nvPr>
        </p:nvSpPr>
        <p:spPr>
          <a:xfrm>
            <a:off x="2105550" y="1967600"/>
            <a:ext cx="4932900" cy="21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this project, agile ended up being the most </a:t>
            </a:r>
            <a:r>
              <a:rPr lang="en" sz="1200"/>
              <a:t>beneficial</a:t>
            </a:r>
            <a:r>
              <a:rPr lang="en" sz="1200"/>
              <a:t> methodology for us because it allowed for changes halfway through the development term. Through email, the product owner was notified by </a:t>
            </a:r>
            <a:r>
              <a:rPr lang="en" sz="1200"/>
              <a:t>the client that they wished for a change to be made to the backlog. This meant that the product’s definition of ‘Done” had changed, which is allowed in agile(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Schwaber, Sutherland</a:t>
            </a:r>
            <a:r>
              <a:rPr lang="en" sz="1200"/>
              <a:t>). In waterfall, the client would have just had to accept to product that we developed based on the requirements received.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Most Appropriate Methodology Framework</a:t>
            </a:r>
            <a:r>
              <a:rPr lang="en"/>
              <a:t>  </a:t>
            </a:r>
            <a:endParaRPr/>
          </a:p>
        </p:txBody>
      </p:sp>
      <p:sp>
        <p:nvSpPr>
          <p:cNvPr id="319" name="Google Shape;319;p17"/>
          <p:cNvSpPr txBox="1"/>
          <p:nvPr>
            <p:ph idx="1" type="body"/>
          </p:nvPr>
        </p:nvSpPr>
        <p:spPr>
          <a:xfrm>
            <a:off x="920900" y="1597875"/>
            <a:ext cx="74133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Factors to Consider: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Regulatory Requirements: Environment-specific regulations might dictate rules that would necessitate one methodology over another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Owner Involvement: Determine how involved the product owner will be. Agile requires more communication with the product owner for continuous </a:t>
            </a:r>
            <a:r>
              <a:rPr lang="en"/>
              <a:t>confirmations</a:t>
            </a:r>
            <a:r>
              <a:rPr lang="en"/>
              <a:t> and updates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Creative Direction: Agile </a:t>
            </a:r>
            <a:r>
              <a:rPr lang="en"/>
              <a:t>teens</a:t>
            </a:r>
            <a:r>
              <a:rPr lang="en"/>
              <a:t> to produce more creative products </a:t>
            </a:r>
            <a:r>
              <a:rPr lang="en"/>
              <a:t>because there is continuous improvement instead of one final deliverable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Time: Agile might take longer as it requires continuous development until a satisfactory product is released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Budget: Agile may increase production time, which increases budgetary spending(ex. Employee wages, office spaces costs, etc)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25" name="Google Shape;325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Charles G. Cobb. (2015). The Project Manager’s Guide to Mastering Agile : Principles and Practices for an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Adaptive Approach. Wiley.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Schwaber, Ken, and Jeff Sutherland. “The Scrum Guide.” 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Scrum Guides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Creative Commons, Nov. 2020,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016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https://scrumguides.org/docs/scrumguide/v2020/2020-Scrum-Guide-US.pdf.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