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460" y="511810"/>
            <a:ext cx="11530330" cy="4745990"/>
          </a:xfrm>
        </p:spPr>
        <p:txBody>
          <a:bodyPr/>
          <a:p>
            <a:r>
              <a:rPr lang="zh-CN" altLang="en-US"/>
              <a:t>站</a:t>
            </a:r>
            <a:r>
              <a:rPr lang="en-US" altLang="zh-CN"/>
              <a:t>4</a:t>
            </a:r>
            <a:r>
              <a:rPr lang="zh-CN" altLang="en-US"/>
              <a:t>机械手横向移动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机械手横溢到右放料位：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M2952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且</a:t>
            </a:r>
            <a:r>
              <a:rPr lang="en-US" altLang="zh-CN"/>
              <a:t>M2943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时（初始第一块）；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M2944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且</a:t>
            </a:r>
            <a:r>
              <a:rPr lang="en-US" altLang="zh-CN"/>
              <a:t>M2952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（第二块开始）；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机械手机械手横溢到取料位：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M2943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且</a:t>
            </a:r>
            <a:r>
              <a:rPr lang="en-US" altLang="zh-CN"/>
              <a:t>M2952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且</a:t>
            </a:r>
            <a:r>
              <a:rPr lang="en-US" altLang="zh-CN"/>
              <a:t>Y6F4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时，两秒后开始</a:t>
            </a:r>
            <a:r>
              <a:rPr lang="zh-CN" altLang="en-US">
                <a:sym typeface="+mn-ea"/>
              </a:rPr>
              <a:t>横溢到取料位（初始第一块）；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M2944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且</a:t>
            </a:r>
            <a:r>
              <a:rPr lang="en-US" altLang="zh-CN">
                <a:sym typeface="+mn-ea"/>
              </a:rPr>
              <a:t>M2952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且</a:t>
            </a:r>
            <a:r>
              <a:rPr lang="en-US" altLang="zh-CN">
                <a:sym typeface="+mn-ea"/>
              </a:rPr>
              <a:t>Y6F4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时，两秒后开始</a:t>
            </a:r>
            <a:r>
              <a:rPr lang="zh-CN" altLang="en-US">
                <a:sym typeface="+mn-ea"/>
              </a:rPr>
              <a:t>横溢到取料位（</a:t>
            </a:r>
            <a:r>
              <a:rPr lang="zh-CN" altLang="en-US">
                <a:sym typeface="+mn-ea"/>
              </a:rPr>
              <a:t>第二块开始</a:t>
            </a:r>
            <a:r>
              <a:rPr lang="zh-CN" altLang="en-US">
                <a:sym typeface="+mn-ea"/>
              </a:rPr>
              <a:t>）；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313055"/>
            <a:ext cx="11391265" cy="6527165"/>
          </a:xfrm>
        </p:spPr>
        <p:txBody>
          <a:bodyPr>
            <a:normAutofit/>
          </a:bodyPr>
          <a:p>
            <a:pPr algn="ctr"/>
            <a:r>
              <a:rPr lang="zh-CN" altLang="en-US" sz="2000"/>
              <a:t>对于工站</a:t>
            </a:r>
            <a:r>
              <a:rPr lang="en-US" altLang="zh-CN" sz="2000"/>
              <a:t>4</a:t>
            </a:r>
            <a:r>
              <a:rPr lang="zh-CN" altLang="en-US" sz="2000"/>
              <a:t>的小车及箱子的控制</a:t>
            </a:r>
            <a:endParaRPr lang="zh-CN" altLang="en-US" sz="2000"/>
          </a:p>
          <a:p>
            <a:pPr algn="l"/>
            <a:r>
              <a:rPr lang="en-US" altLang="zh-CN" sz="2000"/>
              <a:t>1.</a:t>
            </a:r>
            <a:r>
              <a:rPr lang="zh-CN" altLang="en-US" sz="2000"/>
              <a:t>当</a:t>
            </a:r>
            <a:r>
              <a:rPr lang="en-US" altLang="zh-CN" sz="2000"/>
              <a:t>M5265</a:t>
            </a:r>
            <a:r>
              <a:rPr lang="zh-CN" altLang="en-US" sz="2000"/>
              <a:t>与</a:t>
            </a:r>
            <a:r>
              <a:rPr lang="en-US" altLang="zh-CN" sz="2000"/>
              <a:t>M5275</a:t>
            </a:r>
            <a:r>
              <a:rPr lang="zh-CN" altLang="en-US" sz="2000"/>
              <a:t>为</a:t>
            </a:r>
            <a:r>
              <a:rPr lang="en-US" altLang="zh-CN" sz="2000"/>
              <a:t>1</a:t>
            </a:r>
            <a:r>
              <a:rPr lang="zh-CN" altLang="en-US" sz="2000"/>
              <a:t>时，站</a:t>
            </a:r>
            <a:r>
              <a:rPr lang="en-US" altLang="zh-CN" sz="2000"/>
              <a:t>4</a:t>
            </a:r>
            <a:r>
              <a:rPr lang="zh-CN" altLang="en-US" sz="2000"/>
              <a:t>储料与加工位出现一个料盒升起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2.</a:t>
            </a:r>
            <a:r>
              <a:rPr lang="zh-CN" altLang="en-US" sz="2000"/>
              <a:t>控制小车目的地的方式有两种（最好两种一起判别，当一种无效时另一种起作用）</a:t>
            </a:r>
            <a:endParaRPr lang="zh-CN" altLang="en-US" sz="2000"/>
          </a:p>
          <a:p>
            <a:pPr algn="l"/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）生产线的位置信号：当它为</a:t>
            </a:r>
            <a:r>
              <a:rPr lang="en-US" altLang="zh-CN" sz="2000"/>
              <a:t>1</a:t>
            </a:r>
            <a:r>
              <a:rPr lang="zh-CN" altLang="en-US" sz="2000"/>
              <a:t>时，小车向那里运动，如M5101（小车1在上料挡停位）为</a:t>
            </a:r>
            <a:r>
              <a:rPr lang="en-US" altLang="zh-CN" sz="2000"/>
              <a:t>1</a:t>
            </a:r>
            <a:r>
              <a:rPr lang="zh-CN" altLang="en-US" sz="2000"/>
              <a:t>时，小车</a:t>
            </a:r>
            <a:r>
              <a:rPr lang="en-US" altLang="zh-CN" sz="2000"/>
              <a:t>1</a:t>
            </a:r>
            <a:r>
              <a:rPr lang="zh-CN" altLang="en-US" sz="2000"/>
              <a:t>向</a:t>
            </a:r>
            <a:r>
              <a:rPr lang="zh-CN" altLang="en-US" sz="2000">
                <a:sym typeface="+mn-ea"/>
              </a:rPr>
              <a:t>上料挡停位移动；</a:t>
            </a:r>
            <a:endParaRPr lang="zh-CN" altLang="en-US" sz="2000"/>
          </a:p>
          <a:p>
            <a:pPr algn="l"/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）挡块升起的信号：当挡块升起后，小车立马开始向挡块升起的地方运动；</a:t>
            </a:r>
            <a:endParaRPr lang="zh-CN" altLang="en-US" sz="2000"/>
          </a:p>
          <a:p>
            <a:pPr marL="0" indent="0" algn="l">
              <a:buNone/>
            </a:pPr>
            <a:endParaRPr lang="en-US" altLang="zh-CN" sz="2000"/>
          </a:p>
          <a:p>
            <a:pPr algn="l"/>
            <a:r>
              <a:rPr lang="en-US" altLang="zh-CN" sz="2000"/>
              <a:t>3.</a:t>
            </a:r>
            <a:r>
              <a:rPr lang="zh-CN" altLang="en-US" sz="2000"/>
              <a:t>当小车出勾到位时，其上出现箱子并与小车成一体，若小车移动，箱子随小车移动，当小车回购到位时，其上箱子与小车解体，若小车移动，箱子停在小车回购的地方，不随小车移动；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/>
              <a:t>4.</a:t>
            </a:r>
            <a:r>
              <a:rPr lang="zh-CN" altLang="en-US" sz="2000"/>
              <a:t>若M5117为</a:t>
            </a:r>
            <a:r>
              <a:rPr lang="en-US" altLang="zh-CN" sz="2000"/>
              <a:t>1</a:t>
            </a:r>
            <a:r>
              <a:rPr lang="zh-CN" altLang="en-US" sz="2000"/>
              <a:t>（小车2在下料位），各个工站的完成位若有箱子，全部消除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2018-05-15T15:07:36Z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