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507708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3015417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523125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6030834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538542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9046251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553959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2061668" algn="l" defTabSz="1507708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922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10" autoAdjust="0"/>
    <p:restoredTop sz="94636" autoAdjust="0"/>
  </p:normalViewPr>
  <p:slideViewPr>
    <p:cSldViewPr snapToGrid="0" snapToObjects="1">
      <p:cViewPr>
        <p:scale>
          <a:sx n="50" d="100"/>
          <a:sy n="50" d="100"/>
        </p:scale>
        <p:origin x="-1296" y="611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5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59"/>
            <a:ext cx="15361920" cy="84124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07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1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23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30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3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4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5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06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9213" y="1790707"/>
            <a:ext cx="3950970" cy="3817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3" y="1790707"/>
            <a:ext cx="11487150" cy="3817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123"/>
            <a:ext cx="18653760" cy="6537960"/>
          </a:xfrm>
        </p:spPr>
        <p:txBody>
          <a:bodyPr anchor="t"/>
          <a:lstStyle>
            <a:lvl1pPr algn="l">
              <a:defRPr sz="1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226"/>
            <a:ext cx="18653760" cy="7200897"/>
          </a:xfrm>
        </p:spPr>
        <p:txBody>
          <a:bodyPr anchor="b"/>
          <a:lstStyle>
            <a:lvl1pPr marL="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1pPr>
            <a:lvl2pPr marL="1507708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301541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2312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603083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53854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904625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553959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2061668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0439405"/>
            <a:ext cx="7719060" cy="29527503"/>
          </a:xfrm>
        </p:spPr>
        <p:txBody>
          <a:bodyPr/>
          <a:lstStyle>
            <a:lvl1pPr>
              <a:defRPr sz="9200"/>
            </a:lvl1pPr>
            <a:lvl2pPr>
              <a:defRPr sz="79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120" y="10439405"/>
            <a:ext cx="7719060" cy="29527503"/>
          </a:xfrm>
        </p:spPr>
        <p:txBody>
          <a:bodyPr/>
          <a:lstStyle>
            <a:lvl1pPr>
              <a:defRPr sz="9200"/>
            </a:lvl1pPr>
            <a:lvl2pPr>
              <a:defRPr sz="79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3"/>
            <a:ext cx="19751040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4"/>
            <a:ext cx="9696450" cy="3070856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07708" indent="0">
              <a:buNone/>
              <a:defRPr sz="6600" b="1"/>
            </a:lvl2pPr>
            <a:lvl3pPr marL="3015417" indent="0">
              <a:buNone/>
              <a:defRPr sz="5900" b="1"/>
            </a:lvl3pPr>
            <a:lvl4pPr marL="4523125" indent="0">
              <a:buNone/>
              <a:defRPr sz="5300" b="1"/>
            </a:lvl4pPr>
            <a:lvl5pPr marL="6030834" indent="0">
              <a:buNone/>
              <a:defRPr sz="5300" b="1"/>
            </a:lvl5pPr>
            <a:lvl6pPr marL="7538542" indent="0">
              <a:buNone/>
              <a:defRPr sz="5300" b="1"/>
            </a:lvl6pPr>
            <a:lvl7pPr marL="9046251" indent="0">
              <a:buNone/>
              <a:defRPr sz="5300" b="1"/>
            </a:lvl7pPr>
            <a:lvl8pPr marL="10553959" indent="0">
              <a:buNone/>
              <a:defRPr sz="5300" b="1"/>
            </a:lvl8pPr>
            <a:lvl9pPr marL="1206166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2"/>
            <a:ext cx="9696450" cy="18966183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0" y="7368544"/>
            <a:ext cx="9700260" cy="3070856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07708" indent="0">
              <a:buNone/>
              <a:defRPr sz="6600" b="1"/>
            </a:lvl2pPr>
            <a:lvl3pPr marL="3015417" indent="0">
              <a:buNone/>
              <a:defRPr sz="5900" b="1"/>
            </a:lvl3pPr>
            <a:lvl4pPr marL="4523125" indent="0">
              <a:buNone/>
              <a:defRPr sz="5300" b="1"/>
            </a:lvl4pPr>
            <a:lvl5pPr marL="6030834" indent="0">
              <a:buNone/>
              <a:defRPr sz="5300" b="1"/>
            </a:lvl5pPr>
            <a:lvl6pPr marL="7538542" indent="0">
              <a:buNone/>
              <a:defRPr sz="5300" b="1"/>
            </a:lvl6pPr>
            <a:lvl7pPr marL="9046251" indent="0">
              <a:buNone/>
              <a:defRPr sz="5300" b="1"/>
            </a:lvl7pPr>
            <a:lvl8pPr marL="10553959" indent="0">
              <a:buNone/>
              <a:defRPr sz="5300" b="1"/>
            </a:lvl8pPr>
            <a:lvl9pPr marL="1206166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0" y="10439402"/>
            <a:ext cx="9700260" cy="18966183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3"/>
            <a:ext cx="7219950" cy="5577839"/>
          </a:xfrm>
        </p:spPr>
        <p:txBody>
          <a:bodyPr anchor="b"/>
          <a:lstStyle>
            <a:lvl1pPr algn="l"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1"/>
            <a:ext cx="12268200" cy="28094942"/>
          </a:xfrm>
        </p:spPr>
        <p:txBody>
          <a:bodyPr/>
          <a:lstStyle>
            <a:lvl1pPr>
              <a:defRPr sz="10600"/>
            </a:lvl1pPr>
            <a:lvl2pPr>
              <a:defRPr sz="92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5"/>
            <a:ext cx="7219950" cy="22517103"/>
          </a:xfrm>
        </p:spPr>
        <p:txBody>
          <a:bodyPr/>
          <a:lstStyle>
            <a:lvl1pPr marL="0" indent="0">
              <a:buNone/>
              <a:defRPr sz="4600"/>
            </a:lvl1pPr>
            <a:lvl2pPr marL="1507708" indent="0">
              <a:buNone/>
              <a:defRPr sz="4000"/>
            </a:lvl2pPr>
            <a:lvl3pPr marL="3015417" indent="0">
              <a:buNone/>
              <a:defRPr sz="3300"/>
            </a:lvl3pPr>
            <a:lvl4pPr marL="4523125" indent="0">
              <a:buNone/>
              <a:defRPr sz="3000"/>
            </a:lvl4pPr>
            <a:lvl5pPr marL="6030834" indent="0">
              <a:buNone/>
              <a:defRPr sz="3000"/>
            </a:lvl5pPr>
            <a:lvl6pPr marL="7538542" indent="0">
              <a:buNone/>
              <a:defRPr sz="3000"/>
            </a:lvl6pPr>
            <a:lvl7pPr marL="9046251" indent="0">
              <a:buNone/>
              <a:defRPr sz="3000"/>
            </a:lvl7pPr>
            <a:lvl8pPr marL="10553959" indent="0">
              <a:buNone/>
              <a:defRPr sz="3000"/>
            </a:lvl8pPr>
            <a:lvl9pPr marL="12061668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0" y="23042880"/>
            <a:ext cx="13167360" cy="2720343"/>
          </a:xfrm>
        </p:spPr>
        <p:txBody>
          <a:bodyPr anchor="b"/>
          <a:lstStyle>
            <a:lvl1pPr algn="l"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0" y="2941320"/>
            <a:ext cx="13167360" cy="19751040"/>
          </a:xfrm>
        </p:spPr>
        <p:txBody>
          <a:bodyPr/>
          <a:lstStyle>
            <a:lvl1pPr marL="0" indent="0">
              <a:buNone/>
              <a:defRPr sz="10600"/>
            </a:lvl1pPr>
            <a:lvl2pPr marL="1507708" indent="0">
              <a:buNone/>
              <a:defRPr sz="9200"/>
            </a:lvl2pPr>
            <a:lvl3pPr marL="3015417" indent="0">
              <a:buNone/>
              <a:defRPr sz="7900"/>
            </a:lvl3pPr>
            <a:lvl4pPr marL="4523125" indent="0">
              <a:buNone/>
              <a:defRPr sz="6600"/>
            </a:lvl4pPr>
            <a:lvl5pPr marL="6030834" indent="0">
              <a:buNone/>
              <a:defRPr sz="6600"/>
            </a:lvl5pPr>
            <a:lvl6pPr marL="7538542" indent="0">
              <a:buNone/>
              <a:defRPr sz="6600"/>
            </a:lvl6pPr>
            <a:lvl7pPr marL="9046251" indent="0">
              <a:buNone/>
              <a:defRPr sz="6600"/>
            </a:lvl7pPr>
            <a:lvl8pPr marL="10553959" indent="0">
              <a:buNone/>
              <a:defRPr sz="6600"/>
            </a:lvl8pPr>
            <a:lvl9pPr marL="12061668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0" y="25763223"/>
            <a:ext cx="13167360" cy="3863337"/>
          </a:xfrm>
        </p:spPr>
        <p:txBody>
          <a:bodyPr/>
          <a:lstStyle>
            <a:lvl1pPr marL="0" indent="0">
              <a:buNone/>
              <a:defRPr sz="4600"/>
            </a:lvl1pPr>
            <a:lvl2pPr marL="1507708" indent="0">
              <a:buNone/>
              <a:defRPr sz="4000"/>
            </a:lvl2pPr>
            <a:lvl3pPr marL="3015417" indent="0">
              <a:buNone/>
              <a:defRPr sz="3300"/>
            </a:lvl3pPr>
            <a:lvl4pPr marL="4523125" indent="0">
              <a:buNone/>
              <a:defRPr sz="3000"/>
            </a:lvl4pPr>
            <a:lvl5pPr marL="6030834" indent="0">
              <a:buNone/>
              <a:defRPr sz="3000"/>
            </a:lvl5pPr>
            <a:lvl6pPr marL="7538542" indent="0">
              <a:buNone/>
              <a:defRPr sz="3000"/>
            </a:lvl6pPr>
            <a:lvl7pPr marL="9046251" indent="0">
              <a:buNone/>
              <a:defRPr sz="3000"/>
            </a:lvl7pPr>
            <a:lvl8pPr marL="10553959" indent="0">
              <a:buNone/>
              <a:defRPr sz="3000"/>
            </a:lvl8pPr>
            <a:lvl9pPr marL="12061668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3"/>
            <a:ext cx="19751040" cy="5486399"/>
          </a:xfrm>
          <a:prstGeom prst="rect">
            <a:avLst/>
          </a:prstGeom>
        </p:spPr>
        <p:txBody>
          <a:bodyPr vert="horz" lIns="301542" tIns="150771" rIns="301542" bIns="1507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01542" tIns="150771" rIns="301542" bIns="1507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1"/>
            <a:ext cx="5120640" cy="1752602"/>
          </a:xfrm>
          <a:prstGeom prst="rect">
            <a:avLst/>
          </a:prstGeom>
        </p:spPr>
        <p:txBody>
          <a:bodyPr vert="horz" lIns="301542" tIns="150771" rIns="301542" bIns="150771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60CA-346E-8146-956C-7EFF2B4FEF4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1"/>
            <a:ext cx="6949440" cy="1752602"/>
          </a:xfrm>
          <a:prstGeom prst="rect">
            <a:avLst/>
          </a:prstGeom>
        </p:spPr>
        <p:txBody>
          <a:bodyPr vert="horz" lIns="301542" tIns="150771" rIns="301542" bIns="150771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1"/>
            <a:ext cx="5120640" cy="1752602"/>
          </a:xfrm>
          <a:prstGeom prst="rect">
            <a:avLst/>
          </a:prstGeom>
        </p:spPr>
        <p:txBody>
          <a:bodyPr vert="horz" lIns="301542" tIns="150771" rIns="301542" bIns="150771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2E2A-A9B0-EB4C-9A18-2E7D7EA6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7708" rtl="0" eaLnBrk="1" latinLnBrk="0" hangingPunct="1">
        <a:spcBef>
          <a:spcPct val="0"/>
        </a:spcBef>
        <a:buNone/>
        <a:defRPr sz="1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0781" indent="-1130781" algn="l" defTabSz="1507708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026" indent="-942318" algn="l" defTabSz="1507708" rtl="0" eaLnBrk="1" latinLnBrk="0" hangingPunct="1">
        <a:spcBef>
          <a:spcPct val="20000"/>
        </a:spcBef>
        <a:buFont typeface="Arial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3769271" indent="-753854" algn="l" defTabSz="1507708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276980" indent="-753854" algn="l" defTabSz="1507708" rtl="0" eaLnBrk="1" latinLnBrk="0" hangingPunct="1">
        <a:spcBef>
          <a:spcPct val="20000"/>
        </a:spcBef>
        <a:buFont typeface="Arial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784688" indent="-753854" algn="l" defTabSz="1507708" rtl="0" eaLnBrk="1" latinLnBrk="0" hangingPunct="1">
        <a:spcBef>
          <a:spcPct val="20000"/>
        </a:spcBef>
        <a:buFont typeface="Arial"/>
        <a:buChar char="»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292396" indent="-753854" algn="l" defTabSz="15077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800105" indent="-753854" algn="l" defTabSz="15077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307813" indent="-753854" algn="l" defTabSz="15077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15522" indent="-753854" algn="l" defTabSz="15077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507708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3015417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523125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30834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538542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9046251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553959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2061668" algn="l" defTabSz="1507708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48028" y="350837"/>
            <a:ext cx="21318171" cy="3205163"/>
          </a:xfrm>
          <a:prstGeom prst="rect">
            <a:avLst/>
          </a:prstGeom>
          <a:solidFill>
            <a:srgbClr val="FFFFFF"/>
          </a:solidFill>
          <a:ln w="76200">
            <a:noFill/>
            <a:miter lim="800000"/>
            <a:headEnd/>
            <a:tailEnd/>
          </a:ln>
        </p:spPr>
        <p:txBody>
          <a:bodyPr lIns="106674" tIns="53337" rIns="106674" bIns="53337"/>
          <a:lstStyle>
            <a:lvl1pPr defTabSz="5119688"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5119688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5119688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5119688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5119688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harter Roman"/>
                <a:cs typeface="Charter Roman"/>
              </a:rPr>
              <a:t>Title first line</a:t>
            </a:r>
          </a:p>
          <a:p>
            <a:pPr marL="0" marR="0" lvl="0" indent="0" algn="ctr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latin typeface="Charter Roman"/>
                <a:ea typeface="Verdana" pitchFamily="34" charset="0"/>
                <a:cs typeface="Charter Roman"/>
              </a:rPr>
              <a:t>Title second line if needed</a:t>
            </a:r>
            <a:endParaRPr kumimoji="0" lang="en-US" sz="5400" b="1" i="0" u="none" strike="noStrike" kern="0" cap="none" spc="600" normalizeH="0" baseline="0" noProof="0" dirty="0" smtClean="0">
              <a:ln>
                <a:noFill/>
              </a:ln>
              <a:effectLst/>
              <a:uLnTx/>
              <a:uFillTx/>
              <a:latin typeface="Charter Roman"/>
              <a:ea typeface="Verdana" pitchFamily="34" charset="0"/>
              <a:cs typeface="Charter Roman"/>
            </a:endParaRPr>
          </a:p>
          <a:p>
            <a:pPr marL="0" marR="0" lvl="0" indent="0" algn="ctr" defTabSz="5119688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First Author</a:t>
            </a:r>
            <a:r>
              <a:rPr kumimoji="0" lang="en-US" sz="36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1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,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Second Author</a:t>
            </a:r>
            <a:r>
              <a:rPr kumimoji="0" lang="en-US" sz="36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1,2</a:t>
            </a:r>
            <a:endParaRPr kumimoji="0" lang="en-US" sz="3600" b="0" i="0" u="none" strike="noStrike" kern="0" cap="none" spc="0" normalizeH="0" baseline="30000" noProof="0" dirty="0" smtClean="0">
              <a:ln>
                <a:noFill/>
              </a:ln>
              <a:effectLst/>
              <a:uLnTx/>
              <a:uFillTx/>
              <a:latin typeface="Charter Roman"/>
              <a:ea typeface="Verdana" pitchFamily="34" charset="0"/>
              <a:cs typeface="Charter Roman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1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harter Roman"/>
                <a:ea typeface="Verdana" pitchFamily="34" charset="0"/>
                <a:cs typeface="Charter Roman"/>
              </a:rPr>
              <a:t> </a:t>
            </a:r>
            <a:r>
              <a:rPr lang="en-US" sz="3600" kern="0" dirty="0" smtClean="0">
                <a:latin typeface="Charter Roman"/>
                <a:ea typeface="Verdana" pitchFamily="34" charset="0"/>
                <a:cs typeface="Charter Roman"/>
              </a:rPr>
              <a:t>Affiliation One, </a:t>
            </a:r>
            <a:r>
              <a:rPr lang="en-US" sz="3600" kern="0" baseline="30000" dirty="0" smtClean="0">
                <a:latin typeface="Charter Roman"/>
                <a:ea typeface="Verdana" pitchFamily="34" charset="0"/>
                <a:cs typeface="Charter Roman"/>
              </a:rPr>
              <a:t>2</a:t>
            </a:r>
            <a:r>
              <a:rPr lang="en-US" sz="3600" kern="0" dirty="0" smtClean="0">
                <a:latin typeface="Charter Roman"/>
                <a:ea typeface="Verdana" pitchFamily="34" charset="0"/>
                <a:cs typeface="Charter Roman"/>
              </a:rPr>
              <a:t> Affiliation Two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harter Roman"/>
              <a:ea typeface="Verdana" pitchFamily="34" charset="0"/>
              <a:cs typeface="Charter Roman"/>
            </a:endParaRPr>
          </a:p>
          <a:p>
            <a:pPr marL="0" marR="0" lvl="0" indent="0" algn="ctr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600" normalizeH="0" baseline="0" noProof="0" dirty="0">
              <a:ln>
                <a:noFill/>
              </a:ln>
              <a:effectLst/>
              <a:uLnTx/>
              <a:uFillTx/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321860" y="4218645"/>
            <a:ext cx="10515600" cy="7391402"/>
          </a:xfrm>
          <a:prstGeom prst="rect">
            <a:avLst/>
          </a:prstGeom>
          <a:noFill/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1168946" y="4218644"/>
            <a:ext cx="10515600" cy="7391403"/>
          </a:xfrm>
          <a:prstGeom prst="rect">
            <a:avLst/>
          </a:prstGeom>
          <a:solidFill>
            <a:srgbClr val="FFFFFF"/>
          </a:solidFill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69" name="Text Box 672"/>
          <p:cNvSpPr txBox="1">
            <a:spLocks noChangeArrowheads="1"/>
          </p:cNvSpPr>
          <p:nvPr/>
        </p:nvSpPr>
        <p:spPr bwMode="auto">
          <a:xfrm>
            <a:off x="11139266" y="4218643"/>
            <a:ext cx="10515600" cy="830991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7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Experimental</a:t>
            </a:r>
            <a:endParaRPr lang="en-US" sz="47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70" name="Text Box 672"/>
          <p:cNvSpPr txBox="1">
            <a:spLocks noChangeArrowheads="1"/>
          </p:cNvSpPr>
          <p:nvPr/>
        </p:nvSpPr>
        <p:spPr bwMode="auto">
          <a:xfrm>
            <a:off x="321861" y="4200321"/>
            <a:ext cx="10515598" cy="830991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7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Introduction</a:t>
            </a:r>
            <a:endParaRPr lang="en-US" sz="47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321859" y="11891994"/>
            <a:ext cx="21333007" cy="12128339"/>
          </a:xfrm>
          <a:prstGeom prst="rect">
            <a:avLst/>
          </a:prstGeom>
          <a:solidFill>
            <a:srgbClr val="FFFFFF"/>
          </a:solidFill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72" name="Text Box 672"/>
          <p:cNvSpPr txBox="1">
            <a:spLocks noChangeArrowheads="1"/>
          </p:cNvSpPr>
          <p:nvPr/>
        </p:nvSpPr>
        <p:spPr bwMode="auto">
          <a:xfrm>
            <a:off x="321859" y="11903018"/>
            <a:ext cx="21332952" cy="849313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7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Results</a:t>
            </a:r>
            <a:endParaRPr lang="en-US" sz="47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328978" y="24266244"/>
            <a:ext cx="10508481" cy="8173218"/>
          </a:xfrm>
          <a:prstGeom prst="rect">
            <a:avLst/>
          </a:prstGeom>
          <a:solidFill>
            <a:srgbClr val="FFFFFF"/>
          </a:solidFill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11241098" y="24242926"/>
            <a:ext cx="10515600" cy="4415554"/>
          </a:xfrm>
          <a:prstGeom prst="rect">
            <a:avLst/>
          </a:prstGeom>
          <a:solidFill>
            <a:srgbClr val="FFFFFF"/>
          </a:solidFill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76" name="Text Box 672"/>
          <p:cNvSpPr txBox="1">
            <a:spLocks noChangeArrowheads="1"/>
          </p:cNvSpPr>
          <p:nvPr/>
        </p:nvSpPr>
        <p:spPr bwMode="auto">
          <a:xfrm>
            <a:off x="11233078" y="24266244"/>
            <a:ext cx="10515600" cy="830991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7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Future Work </a:t>
            </a:r>
            <a:endParaRPr lang="en-US" sz="47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80" name="Text Box 672"/>
          <p:cNvSpPr txBox="1">
            <a:spLocks noChangeArrowheads="1"/>
          </p:cNvSpPr>
          <p:nvPr/>
        </p:nvSpPr>
        <p:spPr bwMode="auto">
          <a:xfrm>
            <a:off x="0" y="3746348"/>
            <a:ext cx="21945600" cy="246215"/>
          </a:xfrm>
          <a:prstGeom prst="rect">
            <a:avLst/>
          </a:prstGeom>
          <a:solidFill>
            <a:srgbClr val="C09226"/>
          </a:solidFill>
          <a:ln w="9525">
            <a:solidFill>
              <a:srgbClr val="C09226"/>
            </a:solidFill>
            <a:miter lim="800000"/>
            <a:headEnd/>
            <a:tailEnd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1233079" y="28920856"/>
            <a:ext cx="10515600" cy="3518606"/>
          </a:xfrm>
          <a:prstGeom prst="rect">
            <a:avLst/>
          </a:prstGeom>
          <a:solidFill>
            <a:srgbClr val="FFFFFF"/>
          </a:solidFill>
          <a:ln w="63500" cmpd="sng">
            <a:solidFill>
              <a:srgbClr val="C09226"/>
            </a:solidFill>
            <a:miter lim="800000"/>
            <a:headEnd/>
            <a:tailEnd/>
          </a:ln>
        </p:spPr>
        <p:txBody>
          <a:bodyPr lIns="106674" tIns="53337" rIns="106674" bIns="53337"/>
          <a:lstStyle/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arter Roman"/>
              <a:cs typeface="Charter Roman"/>
            </a:endParaRPr>
          </a:p>
          <a:p>
            <a:pPr marL="0" marR="0" lvl="0" indent="0" defTabSz="5119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ter Roman"/>
                <a:cs typeface="Charter Roman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rter Roman"/>
                <a:cs typeface="Charter Roman"/>
              </a:rPr>
              <a:t>                          </a:t>
            </a:r>
          </a:p>
        </p:txBody>
      </p:sp>
      <p:sp>
        <p:nvSpPr>
          <p:cNvPr id="84" name="Text Box 672"/>
          <p:cNvSpPr txBox="1">
            <a:spLocks noChangeArrowheads="1"/>
          </p:cNvSpPr>
          <p:nvPr/>
        </p:nvSpPr>
        <p:spPr bwMode="auto">
          <a:xfrm>
            <a:off x="11233077" y="28920856"/>
            <a:ext cx="10515600" cy="661714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Acknowledgements</a:t>
            </a:r>
            <a:endParaRPr lang="en-US" sz="36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1859" y="5103743"/>
            <a:ext cx="1039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ea typeface="Verdana" panose="020B0604030504040204" pitchFamily="34" charset="0"/>
                <a:cs typeface="Charter Roman"/>
              </a:rPr>
              <a:t>Introduction here</a:t>
            </a:r>
            <a:r>
              <a:rPr lang="en-US" sz="2800" dirty="0" smtClean="0">
                <a:solidFill>
                  <a:srgbClr val="000000"/>
                </a:solidFill>
                <a:latin typeface="Charter Roman"/>
                <a:ea typeface="Calibri" panose="020F0502020204030204" pitchFamily="34" charset="0"/>
                <a:cs typeface="Charter Roman"/>
              </a:rPr>
              <a:t>.</a:t>
            </a:r>
            <a:endParaRPr lang="en-US" sz="2400" dirty="0">
              <a:solidFill>
                <a:srgbClr val="000000"/>
              </a:solidFill>
              <a:latin typeface="Charter Roman"/>
              <a:cs typeface="Charter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168946" y="5031312"/>
            <a:ext cx="1038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cs typeface="Charter Roman"/>
              </a:rPr>
              <a:t>Experimental details here.</a:t>
            </a:r>
            <a:endParaRPr lang="en-US" sz="2800" dirty="0" smtClean="0">
              <a:solidFill>
                <a:srgbClr val="000000"/>
              </a:solidFill>
              <a:latin typeface="Charter Roman"/>
              <a:ea typeface="Verdana" panose="020B0604030504040204" pitchFamily="34" charset="0"/>
              <a:cs typeface="Charter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5327" y="25246320"/>
            <a:ext cx="1039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ea typeface="Verdana" panose="020B0604030504040204" pitchFamily="34" charset="0"/>
                <a:cs typeface="Charter Roman"/>
              </a:rPr>
              <a:t>Discussion here.</a:t>
            </a:r>
            <a:endParaRPr lang="en-US" sz="1700" dirty="0">
              <a:solidFill>
                <a:srgbClr val="FFFFFF"/>
              </a:solidFill>
              <a:latin typeface="Charter Roman"/>
              <a:cs typeface="Charter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300854" y="25119048"/>
            <a:ext cx="1036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ea typeface="Verdana" panose="020B0604030504040204" pitchFamily="34" charset="0"/>
                <a:cs typeface="Charter Roman"/>
              </a:rPr>
              <a:t>Future work here</a:t>
            </a:r>
            <a:r>
              <a:rPr lang="en-US" sz="2800" dirty="0" smtClean="0">
                <a:solidFill>
                  <a:srgbClr val="000000"/>
                </a:solidFill>
                <a:latin typeface="Charter Roman"/>
                <a:cs typeface="Charter Roman"/>
              </a:rPr>
              <a:t>.</a:t>
            </a:r>
            <a:endParaRPr lang="en-US" sz="1700" dirty="0">
              <a:solidFill>
                <a:srgbClr val="FFFFFF"/>
              </a:solidFill>
              <a:latin typeface="Charter Roman"/>
              <a:cs typeface="Charter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861" y="12752331"/>
            <a:ext cx="2122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ea typeface="Verdana" panose="020B0604030504040204" pitchFamily="34" charset="0"/>
                <a:cs typeface="Charter Roman"/>
              </a:rPr>
              <a:t>Results here.</a:t>
            </a:r>
            <a:endParaRPr lang="en-US" sz="2800" dirty="0" smtClean="0">
              <a:solidFill>
                <a:srgbClr val="000000"/>
              </a:solidFill>
              <a:latin typeface="Charter Roman"/>
              <a:ea typeface="Verdana" panose="020B0604030504040204" pitchFamily="34" charset="0"/>
              <a:cs typeface="Charter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00854" y="29632469"/>
            <a:ext cx="1036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harter Roman"/>
                <a:ea typeface="Verdana" panose="020B0604030504040204" pitchFamily="34" charset="0"/>
                <a:cs typeface="Charter Roman"/>
              </a:rPr>
              <a:t>Acknowledgements here</a:t>
            </a:r>
            <a:r>
              <a:rPr lang="en-US" sz="2800" dirty="0" smtClean="0">
                <a:solidFill>
                  <a:srgbClr val="000000"/>
                </a:solidFill>
                <a:latin typeface="Charter Roman"/>
                <a:cs typeface="Charter Roman"/>
              </a:rPr>
              <a:t>.</a:t>
            </a:r>
            <a:endParaRPr lang="en-US" sz="1700" dirty="0">
              <a:solidFill>
                <a:srgbClr val="FFFFFF"/>
              </a:solidFill>
              <a:latin typeface="Charter Roman"/>
              <a:cs typeface="Charter Roman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227" y="2463800"/>
            <a:ext cx="3473450" cy="1092200"/>
          </a:xfrm>
          <a:prstGeom prst="rect">
            <a:avLst/>
          </a:prstGeom>
        </p:spPr>
      </p:pic>
      <p:sp>
        <p:nvSpPr>
          <p:cNvPr id="60" name="Text Box 672"/>
          <p:cNvSpPr txBox="1">
            <a:spLocks noChangeArrowheads="1"/>
          </p:cNvSpPr>
          <p:nvPr/>
        </p:nvSpPr>
        <p:spPr bwMode="auto">
          <a:xfrm>
            <a:off x="321859" y="24266244"/>
            <a:ext cx="10515600" cy="830991"/>
          </a:xfrm>
          <a:prstGeom prst="rect">
            <a:avLst/>
          </a:prstGeom>
          <a:solidFill>
            <a:srgbClr val="C09226"/>
          </a:solidFill>
          <a:ln>
            <a:noFill/>
          </a:ln>
          <a:extLst/>
        </p:spPr>
        <p:txBody>
          <a:bodyPr wrap="square" lIns="106674" tIns="53337" rIns="106674" bIns="53337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700" b="1" dirty="0" smtClean="0">
                <a:solidFill>
                  <a:srgbClr val="FFFFFF"/>
                </a:solidFill>
                <a:latin typeface="Charter Roman"/>
                <a:ea typeface="Verdana" pitchFamily="34" charset="0"/>
                <a:cs typeface="Charter Roman"/>
              </a:rPr>
              <a:t>Discussion </a:t>
            </a:r>
            <a:endParaRPr lang="en-US" sz="4700" b="1" dirty="0">
              <a:solidFill>
                <a:srgbClr val="FFFFFF"/>
              </a:solidFill>
              <a:latin typeface="Charter Roman"/>
              <a:ea typeface="Verdana" pitchFamily="34" charset="0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66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47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Janelle Wharry</dc:creator>
  <cp:lastModifiedBy>Janelle Wharry</cp:lastModifiedBy>
  <cp:revision>37</cp:revision>
  <dcterms:created xsi:type="dcterms:W3CDTF">2016-02-02T19:08:02Z</dcterms:created>
  <dcterms:modified xsi:type="dcterms:W3CDTF">2016-06-07T04:38:34Z</dcterms:modified>
</cp:coreProperties>
</file>