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7" r:id="rId2"/>
    <p:sldId id="288" r:id="rId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66"/>
    <a:srgbClr val="FFCC66"/>
    <a:srgbClr val="FFFF00"/>
    <a:srgbClr val="0221BE"/>
    <a:srgbClr val="327241"/>
    <a:srgbClr val="255D98"/>
    <a:srgbClr val="224D80"/>
    <a:srgbClr val="1D3F6D"/>
    <a:srgbClr val="27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 autoAdjust="0"/>
  </p:normalViewPr>
  <p:slideViewPr>
    <p:cSldViewPr>
      <p:cViewPr>
        <p:scale>
          <a:sx n="90" d="100"/>
          <a:sy n="90" d="100"/>
        </p:scale>
        <p:origin x="-140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0" y="39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3662C7E-C4FA-4304-B174-CDDFD65CD604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8968D75-A115-4299-8566-C3B1B18DB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19F3625-3D20-4065-AF61-0F8C98BD9189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8FFFAF-4E9F-4E56-AE22-D3D724CBD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12700">
            <a:solidFill>
              <a:srgbClr val="191917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5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04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0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1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>
                <a:solidFill>
                  <a:srgbClr val="191917"/>
                </a:solidFill>
              </a:rPr>
              <a:pPr/>
              <a:t>‹#›</a:t>
            </a:fld>
            <a:endParaRPr lang="en-US" sz="1000" dirty="0">
              <a:solidFill>
                <a:srgbClr val="19191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324600"/>
            <a:ext cx="1292446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harter Roman"/>
          <a:ea typeface="+mj-ea"/>
          <a:cs typeface="Charter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harter Roman"/>
          <a:ea typeface="+mn-ea"/>
          <a:cs typeface="Charter Roman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/>
          </a:solidFill>
          <a:latin typeface="Charter Roman"/>
          <a:ea typeface="+mn-ea"/>
          <a:cs typeface="Charter Roma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harter Roman"/>
          <a:ea typeface="+mn-ea"/>
          <a:cs typeface="Charter Roman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rter Roman"/>
          <a:ea typeface="+mn-ea"/>
          <a:cs typeface="Charter Roma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rter Roman"/>
          <a:ea typeface="+mn-ea"/>
          <a:cs typeface="Charter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Title here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114800"/>
            <a:ext cx="9144001" cy="1905000"/>
          </a:xfrm>
        </p:spPr>
        <p:txBody>
          <a:bodyPr>
            <a:normAutofit fontScale="47500" lnSpcReduction="20000"/>
          </a:bodyPr>
          <a:lstStyle/>
          <a:p>
            <a:r>
              <a:rPr lang="en-US" sz="3800" b="1" u="sng" dirty="0" smtClean="0">
                <a:solidFill>
                  <a:schemeClr val="tx1"/>
                </a:solidFill>
              </a:rPr>
              <a:t>First Author</a:t>
            </a:r>
            <a:r>
              <a:rPr lang="en-US" sz="3800" b="1" baseline="30000" dirty="0" smtClean="0">
                <a:solidFill>
                  <a:schemeClr val="tx1"/>
                </a:solidFill>
              </a:rPr>
              <a:t>1,2</a:t>
            </a:r>
            <a:r>
              <a:rPr lang="en-US" sz="3800" b="1" dirty="0" smtClean="0">
                <a:solidFill>
                  <a:schemeClr val="tx1"/>
                </a:solidFill>
              </a:rPr>
              <a:t>, </a:t>
            </a:r>
            <a:r>
              <a:rPr lang="en-US" sz="3800" b="1" dirty="0" smtClean="0">
                <a:solidFill>
                  <a:schemeClr val="tx1"/>
                </a:solidFill>
              </a:rPr>
              <a:t>Second Author</a:t>
            </a:r>
            <a:r>
              <a:rPr lang="en-US" sz="3800" b="1" baseline="30000" dirty="0" smtClean="0">
                <a:solidFill>
                  <a:schemeClr val="tx1"/>
                </a:solidFill>
              </a:rPr>
              <a:t>2</a:t>
            </a:r>
            <a:r>
              <a:rPr lang="en-US" sz="3800" b="1" dirty="0" smtClean="0">
                <a:solidFill>
                  <a:schemeClr val="tx1"/>
                </a:solidFill>
              </a:rPr>
              <a:t>, </a:t>
            </a:r>
            <a:r>
              <a:rPr lang="en-US" sz="3800" b="1" dirty="0" smtClean="0">
                <a:solidFill>
                  <a:schemeClr val="tx1"/>
                </a:solidFill>
              </a:rPr>
              <a:t>Third Author</a:t>
            </a:r>
            <a:r>
              <a:rPr lang="en-US" sz="3800" b="1" baseline="300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3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i="1" dirty="0" smtClean="0">
                <a:solidFill>
                  <a:schemeClr val="tx1"/>
                </a:solidFill>
              </a:rPr>
              <a:t>Affiliation One</a:t>
            </a:r>
            <a:r>
              <a:rPr lang="en-US" sz="3800" b="1" dirty="0" smtClean="0">
                <a:solidFill>
                  <a:schemeClr val="tx1"/>
                </a:solidFill>
              </a:rPr>
              <a:t>, </a:t>
            </a:r>
            <a:r>
              <a:rPr lang="en-US" sz="3800" b="1" baseline="30000" dirty="0" smtClean="0">
                <a:solidFill>
                  <a:schemeClr val="tx1"/>
                </a:solidFill>
              </a:rPr>
              <a:t>2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i="1" dirty="0" smtClean="0">
                <a:solidFill>
                  <a:schemeClr val="tx1"/>
                </a:solidFill>
              </a:rPr>
              <a:t>Affiliation Two, </a:t>
            </a:r>
            <a:r>
              <a:rPr lang="en-US" sz="3800" b="1" i="1" baseline="30000" dirty="0" smtClean="0">
                <a:solidFill>
                  <a:schemeClr val="tx1"/>
                </a:solidFill>
              </a:rPr>
              <a:t>3</a:t>
            </a:r>
            <a:r>
              <a:rPr lang="en-US" sz="3800" b="1" i="1" dirty="0" smtClean="0">
                <a:solidFill>
                  <a:schemeClr val="tx1"/>
                </a:solidFill>
              </a:rPr>
              <a:t> Affiliation Three</a:t>
            </a:r>
          </a:p>
          <a:p>
            <a:endParaRPr lang="en-US" sz="3800" b="1" dirty="0">
              <a:solidFill>
                <a:schemeClr val="tx1"/>
              </a:solidFill>
            </a:endParaRPr>
          </a:p>
          <a:p>
            <a:endParaRPr lang="en-US" sz="3800" b="1" dirty="0" smtClean="0">
              <a:solidFill>
                <a:schemeClr val="tx1"/>
              </a:solidFill>
            </a:endParaRPr>
          </a:p>
          <a:p>
            <a:r>
              <a:rPr lang="en-US" sz="3368" dirty="0" smtClean="0">
                <a:solidFill>
                  <a:schemeClr val="tx1"/>
                </a:solidFill>
              </a:rPr>
              <a:t>Name of Meeting</a:t>
            </a:r>
            <a:endParaRPr lang="en-US" sz="3368" dirty="0" smtClean="0">
              <a:solidFill>
                <a:schemeClr val="tx1"/>
              </a:solidFill>
            </a:endParaRPr>
          </a:p>
          <a:p>
            <a:r>
              <a:rPr lang="en-US" sz="3368" dirty="0" smtClean="0">
                <a:solidFill>
                  <a:schemeClr val="tx1"/>
                </a:solidFill>
              </a:rPr>
              <a:t>City, State</a:t>
            </a:r>
            <a:endParaRPr lang="en-US" sz="3368" dirty="0" smtClean="0">
              <a:solidFill>
                <a:schemeClr val="tx1"/>
              </a:solidFill>
            </a:endParaRPr>
          </a:p>
          <a:p>
            <a:r>
              <a:rPr lang="en-US" sz="3368" dirty="0" smtClean="0">
                <a:solidFill>
                  <a:schemeClr val="tx1"/>
                </a:solidFill>
              </a:rPr>
              <a:t>DD Month YYYY</a:t>
            </a:r>
            <a:endParaRPr lang="en-US" sz="3368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5972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30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1_blank</vt:lpstr>
      <vt:lpstr>Title here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Hanna</dc:creator>
  <cp:lastModifiedBy>Janelle Wharry</cp:lastModifiedBy>
  <cp:revision>449</cp:revision>
  <cp:lastPrinted>2014-06-09T15:04:23Z</cp:lastPrinted>
  <dcterms:created xsi:type="dcterms:W3CDTF">2014-10-16T21:52:22Z</dcterms:created>
  <dcterms:modified xsi:type="dcterms:W3CDTF">2016-06-07T02:06:51Z</dcterms:modified>
</cp:coreProperties>
</file>