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5486400" cy="8229600"/>
  <p:notesSz cx="6858000" cy="9144000"/>
  <p:embeddedFontLst>
    <p:embeddedFont>
      <p:font typeface="Roboto" panose="02000000000000000000" pitchFamily="2" charset="0"/>
      <p:regular r:id="rId12"/>
      <p:bold r:id="rId13"/>
      <p:italic r:id="rId14"/>
      <p:boldItalic r:id="rId15"/>
    </p:embeddedFont>
    <p:embeddedFont>
      <p:font typeface="Roboto Slab"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2">
          <p15:clr>
            <a:srgbClr val="A4A3A4"/>
          </p15:clr>
        </p15:guide>
        <p15:guide id="2" pos="172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DwWI/DuohAY76SRhM1j8S75nZ2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2472" y="78"/>
      </p:cViewPr>
      <p:guideLst>
        <p:guide orient="horz" pos="2592"/>
        <p:guide pos="17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a9fe032748_0_0: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1a9fe03274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a9fe032748_0_7: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a9fe032748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a9fe032748_0_13: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1a9fe032748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a9fe032748_0_24: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1a9fe032748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456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
          <p:cNvSpPr/>
          <p:nvPr/>
        </p:nvSpPr>
        <p:spPr>
          <a:xfrm>
            <a:off x="914880" y="1076170"/>
            <a:ext cx="648975" cy="179992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7"/>
          <p:cNvSpPr/>
          <p:nvPr/>
        </p:nvSpPr>
        <p:spPr>
          <a:xfrm rot="10800000">
            <a:off x="3922539" y="5348681"/>
            <a:ext cx="648975" cy="179992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7"/>
          <p:cNvCxnSpPr/>
          <p:nvPr/>
        </p:nvCxnSpPr>
        <p:spPr>
          <a:xfrm>
            <a:off x="2615761" y="4507943"/>
            <a:ext cx="25488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7"/>
          <p:cNvSpPr txBox="1">
            <a:spLocks noGrp="1"/>
          </p:cNvSpPr>
          <p:nvPr>
            <p:ph type="ctrTitle"/>
          </p:nvPr>
        </p:nvSpPr>
        <p:spPr>
          <a:xfrm>
            <a:off x="1008183" y="1902281"/>
            <a:ext cx="3470041" cy="233184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000"/>
              <a:buNone/>
              <a:defRPr sz="2160"/>
            </a:lvl1pPr>
            <a:lvl2pPr lvl="1" algn="ctr">
              <a:lnSpc>
                <a:spcPct val="100000"/>
              </a:lnSpc>
              <a:spcBef>
                <a:spcPts val="0"/>
              </a:spcBef>
              <a:spcAft>
                <a:spcPts val="0"/>
              </a:spcAft>
              <a:buSzPts val="4000"/>
              <a:buNone/>
              <a:defRPr sz="2160"/>
            </a:lvl2pPr>
            <a:lvl3pPr lvl="2" algn="ctr">
              <a:lnSpc>
                <a:spcPct val="100000"/>
              </a:lnSpc>
              <a:spcBef>
                <a:spcPts val="0"/>
              </a:spcBef>
              <a:spcAft>
                <a:spcPts val="0"/>
              </a:spcAft>
              <a:buSzPts val="4000"/>
              <a:buNone/>
              <a:defRPr sz="2160"/>
            </a:lvl3pPr>
            <a:lvl4pPr lvl="3" algn="ctr">
              <a:lnSpc>
                <a:spcPct val="100000"/>
              </a:lnSpc>
              <a:spcBef>
                <a:spcPts val="0"/>
              </a:spcBef>
              <a:spcAft>
                <a:spcPts val="0"/>
              </a:spcAft>
              <a:buSzPts val="4000"/>
              <a:buNone/>
              <a:defRPr sz="2160"/>
            </a:lvl4pPr>
            <a:lvl5pPr lvl="4" algn="ctr">
              <a:lnSpc>
                <a:spcPct val="100000"/>
              </a:lnSpc>
              <a:spcBef>
                <a:spcPts val="0"/>
              </a:spcBef>
              <a:spcAft>
                <a:spcPts val="0"/>
              </a:spcAft>
              <a:buSzPts val="4000"/>
              <a:buNone/>
              <a:defRPr sz="2160"/>
            </a:lvl5pPr>
            <a:lvl6pPr lvl="5" algn="ctr">
              <a:lnSpc>
                <a:spcPct val="100000"/>
              </a:lnSpc>
              <a:spcBef>
                <a:spcPts val="0"/>
              </a:spcBef>
              <a:spcAft>
                <a:spcPts val="0"/>
              </a:spcAft>
              <a:buSzPts val="4000"/>
              <a:buNone/>
              <a:defRPr sz="2160"/>
            </a:lvl6pPr>
            <a:lvl7pPr lvl="6" algn="ctr">
              <a:lnSpc>
                <a:spcPct val="100000"/>
              </a:lnSpc>
              <a:spcBef>
                <a:spcPts val="0"/>
              </a:spcBef>
              <a:spcAft>
                <a:spcPts val="0"/>
              </a:spcAft>
              <a:buSzPts val="4000"/>
              <a:buNone/>
              <a:defRPr sz="2160"/>
            </a:lvl7pPr>
            <a:lvl8pPr lvl="7" algn="ctr">
              <a:lnSpc>
                <a:spcPct val="100000"/>
              </a:lnSpc>
              <a:spcBef>
                <a:spcPts val="0"/>
              </a:spcBef>
              <a:spcAft>
                <a:spcPts val="0"/>
              </a:spcAft>
              <a:buSzPts val="4000"/>
              <a:buNone/>
              <a:defRPr sz="2160"/>
            </a:lvl8pPr>
            <a:lvl9pPr lvl="8" algn="ctr">
              <a:lnSpc>
                <a:spcPct val="100000"/>
              </a:lnSpc>
              <a:spcBef>
                <a:spcPts val="0"/>
              </a:spcBef>
              <a:spcAft>
                <a:spcPts val="0"/>
              </a:spcAft>
              <a:buSzPts val="4000"/>
              <a:buNone/>
              <a:defRPr sz="2160"/>
            </a:lvl9pPr>
          </a:lstStyle>
          <a:p>
            <a:endParaRPr/>
          </a:p>
        </p:txBody>
      </p:sp>
      <p:sp>
        <p:nvSpPr>
          <p:cNvPr id="14" name="Google Shape;14;p7"/>
          <p:cNvSpPr txBox="1">
            <a:spLocks noGrp="1"/>
          </p:cNvSpPr>
          <p:nvPr>
            <p:ph type="subTitle" idx="1"/>
          </p:nvPr>
        </p:nvSpPr>
        <p:spPr>
          <a:xfrm>
            <a:off x="1008183" y="4879120"/>
            <a:ext cx="3470041" cy="14544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1296">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1296">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1296">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1296">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1296">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1296">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1296">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1296">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1296">
                <a:solidFill>
                  <a:schemeClr val="accent5"/>
                </a:solidFill>
                <a:latin typeface="Roboto Slab"/>
                <a:ea typeface="Roboto Slab"/>
                <a:cs typeface="Roboto Slab"/>
                <a:sym typeface="Roboto Slab"/>
              </a:defRPr>
            </a:lvl9pPr>
          </a:lstStyle>
          <a:p>
            <a:endParaRPr/>
          </a:p>
        </p:txBody>
      </p:sp>
      <p:sp>
        <p:nvSpPr>
          <p:cNvPr id="15" name="Google Shape;15;p7"/>
          <p:cNvSpPr txBox="1">
            <a:spLocks noGrp="1"/>
          </p:cNvSpPr>
          <p:nvPr>
            <p:ph type="sldNum" idx="12"/>
          </p:nvPr>
        </p:nvSpPr>
        <p:spPr>
          <a:xfrm>
            <a:off x="5083475" y="7461148"/>
            <a:ext cx="329220" cy="62976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1pPr>
            <a:lvl2pPr marL="0" lvl="1"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2pPr>
            <a:lvl3pPr marL="0" lvl="2"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3pPr>
            <a:lvl4pPr marL="0" lvl="3"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4pPr>
            <a:lvl5pPr marL="0" lvl="4"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5pPr>
            <a:lvl6pPr marL="0" lvl="5"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6pPr>
            <a:lvl7pPr marL="0" lvl="6"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7pPr>
            <a:lvl8pPr marL="0" lvl="7"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8pPr>
            <a:lvl9pPr marL="0" lvl="8"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6"/>
          <p:cNvSpPr/>
          <p:nvPr/>
        </p:nvSpPr>
        <p:spPr>
          <a:xfrm>
            <a:off x="91" y="8122920"/>
            <a:ext cx="5486220" cy="106560"/>
          </a:xfrm>
          <a:prstGeom prst="rect">
            <a:avLst/>
          </a:prstGeom>
          <a:solidFill>
            <a:schemeClr val="accent4"/>
          </a:solidFill>
          <a:ln>
            <a:noFill/>
          </a:ln>
        </p:spPr>
        <p:txBody>
          <a:bodyPr spcFirstLastPara="1" wrap="square" lIns="49350" tIns="49350" rIns="49350" bIns="49350" anchor="ctr" anchorCtr="0">
            <a:noAutofit/>
          </a:bodyPr>
          <a:lstStyle/>
          <a:p>
            <a:pPr marL="0" marR="0" lvl="0" indent="0" algn="l" rtl="0">
              <a:lnSpc>
                <a:spcPct val="100000"/>
              </a:lnSpc>
              <a:spcBef>
                <a:spcPts val="0"/>
              </a:spcBef>
              <a:spcAft>
                <a:spcPts val="0"/>
              </a:spcAft>
              <a:buClr>
                <a:srgbClr val="000000"/>
              </a:buClr>
              <a:buSzPts val="756"/>
              <a:buFont typeface="Arial"/>
              <a:buNone/>
            </a:pPr>
            <a:endParaRPr sz="756" b="0" i="0" u="none" strike="noStrike" cap="none">
              <a:solidFill>
                <a:srgbClr val="000000"/>
              </a:solidFill>
              <a:latin typeface="Arial"/>
              <a:ea typeface="Arial"/>
              <a:cs typeface="Arial"/>
              <a:sym typeface="Arial"/>
            </a:endParaRPr>
          </a:p>
        </p:txBody>
      </p:sp>
      <p:sp>
        <p:nvSpPr>
          <p:cNvPr id="54" name="Google Shape;54;p16"/>
          <p:cNvSpPr txBox="1">
            <a:spLocks noGrp="1"/>
          </p:cNvSpPr>
          <p:nvPr>
            <p:ph type="title" hasCustomPrompt="1"/>
          </p:nvPr>
        </p:nvSpPr>
        <p:spPr>
          <a:xfrm>
            <a:off x="232741" y="1843920"/>
            <a:ext cx="5020921" cy="246144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5"/>
              </a:buClr>
              <a:buSzPts val="13000"/>
              <a:buNone/>
              <a:defRPr sz="7021">
                <a:solidFill>
                  <a:schemeClr val="accent5"/>
                </a:solidFill>
              </a:defRPr>
            </a:lvl1pPr>
            <a:lvl2pPr lvl="1" algn="ctr">
              <a:lnSpc>
                <a:spcPct val="100000"/>
              </a:lnSpc>
              <a:spcBef>
                <a:spcPts val="0"/>
              </a:spcBef>
              <a:spcAft>
                <a:spcPts val="0"/>
              </a:spcAft>
              <a:buClr>
                <a:schemeClr val="accent5"/>
              </a:buClr>
              <a:buSzPts val="13000"/>
              <a:buNone/>
              <a:defRPr sz="7021">
                <a:solidFill>
                  <a:schemeClr val="accent5"/>
                </a:solidFill>
              </a:defRPr>
            </a:lvl2pPr>
            <a:lvl3pPr lvl="2" algn="ctr">
              <a:lnSpc>
                <a:spcPct val="100000"/>
              </a:lnSpc>
              <a:spcBef>
                <a:spcPts val="0"/>
              </a:spcBef>
              <a:spcAft>
                <a:spcPts val="0"/>
              </a:spcAft>
              <a:buClr>
                <a:schemeClr val="accent5"/>
              </a:buClr>
              <a:buSzPts val="13000"/>
              <a:buNone/>
              <a:defRPr sz="7021">
                <a:solidFill>
                  <a:schemeClr val="accent5"/>
                </a:solidFill>
              </a:defRPr>
            </a:lvl3pPr>
            <a:lvl4pPr lvl="3" algn="ctr">
              <a:lnSpc>
                <a:spcPct val="100000"/>
              </a:lnSpc>
              <a:spcBef>
                <a:spcPts val="0"/>
              </a:spcBef>
              <a:spcAft>
                <a:spcPts val="0"/>
              </a:spcAft>
              <a:buClr>
                <a:schemeClr val="accent5"/>
              </a:buClr>
              <a:buSzPts val="13000"/>
              <a:buNone/>
              <a:defRPr sz="7021">
                <a:solidFill>
                  <a:schemeClr val="accent5"/>
                </a:solidFill>
              </a:defRPr>
            </a:lvl4pPr>
            <a:lvl5pPr lvl="4" algn="ctr">
              <a:lnSpc>
                <a:spcPct val="100000"/>
              </a:lnSpc>
              <a:spcBef>
                <a:spcPts val="0"/>
              </a:spcBef>
              <a:spcAft>
                <a:spcPts val="0"/>
              </a:spcAft>
              <a:buClr>
                <a:schemeClr val="accent5"/>
              </a:buClr>
              <a:buSzPts val="13000"/>
              <a:buNone/>
              <a:defRPr sz="7021">
                <a:solidFill>
                  <a:schemeClr val="accent5"/>
                </a:solidFill>
              </a:defRPr>
            </a:lvl5pPr>
            <a:lvl6pPr lvl="5" algn="ctr">
              <a:lnSpc>
                <a:spcPct val="100000"/>
              </a:lnSpc>
              <a:spcBef>
                <a:spcPts val="0"/>
              </a:spcBef>
              <a:spcAft>
                <a:spcPts val="0"/>
              </a:spcAft>
              <a:buClr>
                <a:schemeClr val="accent5"/>
              </a:buClr>
              <a:buSzPts val="13000"/>
              <a:buNone/>
              <a:defRPr sz="7021">
                <a:solidFill>
                  <a:schemeClr val="accent5"/>
                </a:solidFill>
              </a:defRPr>
            </a:lvl6pPr>
            <a:lvl7pPr lvl="6" algn="ctr">
              <a:lnSpc>
                <a:spcPct val="100000"/>
              </a:lnSpc>
              <a:spcBef>
                <a:spcPts val="0"/>
              </a:spcBef>
              <a:spcAft>
                <a:spcPts val="0"/>
              </a:spcAft>
              <a:buClr>
                <a:schemeClr val="accent5"/>
              </a:buClr>
              <a:buSzPts val="13000"/>
              <a:buNone/>
              <a:defRPr sz="7021">
                <a:solidFill>
                  <a:schemeClr val="accent5"/>
                </a:solidFill>
              </a:defRPr>
            </a:lvl7pPr>
            <a:lvl8pPr lvl="7" algn="ctr">
              <a:lnSpc>
                <a:spcPct val="100000"/>
              </a:lnSpc>
              <a:spcBef>
                <a:spcPts val="0"/>
              </a:spcBef>
              <a:spcAft>
                <a:spcPts val="0"/>
              </a:spcAft>
              <a:buClr>
                <a:schemeClr val="accent5"/>
              </a:buClr>
              <a:buSzPts val="13000"/>
              <a:buNone/>
              <a:defRPr sz="7021">
                <a:solidFill>
                  <a:schemeClr val="accent5"/>
                </a:solidFill>
              </a:defRPr>
            </a:lvl8pPr>
            <a:lvl9pPr lvl="8" algn="ctr">
              <a:lnSpc>
                <a:spcPct val="100000"/>
              </a:lnSpc>
              <a:spcBef>
                <a:spcPts val="0"/>
              </a:spcBef>
              <a:spcAft>
                <a:spcPts val="0"/>
              </a:spcAft>
              <a:buClr>
                <a:schemeClr val="accent5"/>
              </a:buClr>
              <a:buSzPts val="13000"/>
              <a:buNone/>
              <a:defRPr sz="7021">
                <a:solidFill>
                  <a:schemeClr val="accent5"/>
                </a:solidFill>
              </a:defRPr>
            </a:lvl9pPr>
          </a:lstStyle>
          <a:p>
            <a:r>
              <a:t>xx%</a:t>
            </a:r>
          </a:p>
        </p:txBody>
      </p:sp>
      <p:sp>
        <p:nvSpPr>
          <p:cNvPr id="55" name="Google Shape;55;p16"/>
          <p:cNvSpPr txBox="1">
            <a:spLocks noGrp="1"/>
          </p:cNvSpPr>
          <p:nvPr>
            <p:ph type="body" idx="1"/>
          </p:nvPr>
        </p:nvSpPr>
        <p:spPr>
          <a:xfrm>
            <a:off x="232741" y="4671120"/>
            <a:ext cx="5020921" cy="171456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6" name="Google Shape;56;p16"/>
          <p:cNvSpPr txBox="1">
            <a:spLocks noGrp="1"/>
          </p:cNvSpPr>
          <p:nvPr>
            <p:ph type="sldNum" idx="12"/>
          </p:nvPr>
        </p:nvSpPr>
        <p:spPr>
          <a:xfrm>
            <a:off x="5083475" y="7461148"/>
            <a:ext cx="329220" cy="62976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1pPr>
            <a:lvl2pPr marL="0" lvl="1"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2pPr>
            <a:lvl3pPr marL="0" lvl="2"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3pPr>
            <a:lvl4pPr marL="0" lvl="3"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4pPr>
            <a:lvl5pPr marL="0" lvl="4"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5pPr>
            <a:lvl6pPr marL="0" lvl="5"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6pPr>
            <a:lvl7pPr marL="0" lvl="6"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7pPr>
            <a:lvl8pPr marL="0" lvl="7"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8pPr>
            <a:lvl9pPr marL="0" lvl="8"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7"/>
          <p:cNvSpPr txBox="1">
            <a:spLocks noGrp="1"/>
          </p:cNvSpPr>
          <p:nvPr>
            <p:ph type="sldNum" idx="12"/>
          </p:nvPr>
        </p:nvSpPr>
        <p:spPr>
          <a:xfrm>
            <a:off x="5083475" y="7461148"/>
            <a:ext cx="329220" cy="62976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1pPr>
            <a:lvl2pPr marL="0" lvl="1"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2pPr>
            <a:lvl3pPr marL="0" lvl="2"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3pPr>
            <a:lvl4pPr marL="0" lvl="3"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4pPr>
            <a:lvl5pPr marL="0" lvl="4"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5pPr>
            <a:lvl6pPr marL="0" lvl="5"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6pPr>
            <a:lvl7pPr marL="0" lvl="6"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7pPr>
            <a:lvl8pPr marL="0" lvl="7"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8pPr>
            <a:lvl9pPr marL="0" lvl="8"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cxnSp>
        <p:nvCxnSpPr>
          <p:cNvPr id="17" name="Google Shape;17;p8"/>
          <p:cNvCxnSpPr/>
          <p:nvPr/>
        </p:nvCxnSpPr>
        <p:spPr>
          <a:xfrm>
            <a:off x="295538" y="2016455"/>
            <a:ext cx="25488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8"/>
          <p:cNvSpPr txBox="1">
            <a:spLocks noGrp="1"/>
          </p:cNvSpPr>
          <p:nvPr>
            <p:ph type="title"/>
          </p:nvPr>
        </p:nvSpPr>
        <p:spPr>
          <a:xfrm>
            <a:off x="232741" y="732841"/>
            <a:ext cx="5020921" cy="109776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8"/>
          <p:cNvSpPr txBox="1">
            <a:spLocks noGrp="1"/>
          </p:cNvSpPr>
          <p:nvPr>
            <p:ph type="body" idx="1"/>
          </p:nvPr>
        </p:nvSpPr>
        <p:spPr>
          <a:xfrm>
            <a:off x="232741" y="2383718"/>
            <a:ext cx="5020921" cy="492624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8"/>
          <p:cNvSpPr txBox="1">
            <a:spLocks noGrp="1"/>
          </p:cNvSpPr>
          <p:nvPr>
            <p:ph type="sldNum" idx="12"/>
          </p:nvPr>
        </p:nvSpPr>
        <p:spPr>
          <a:xfrm>
            <a:off x="5083475" y="7461148"/>
            <a:ext cx="329220" cy="62976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1pPr>
            <a:lvl2pPr marL="0" lvl="1"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2pPr>
            <a:lvl3pPr marL="0" lvl="2"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3pPr>
            <a:lvl4pPr marL="0" lvl="3"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4pPr>
            <a:lvl5pPr marL="0" lvl="4"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5pPr>
            <a:lvl6pPr marL="0" lvl="5"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6pPr>
            <a:lvl7pPr marL="0" lvl="6"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7pPr>
            <a:lvl8pPr marL="0" lvl="7"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8pPr>
            <a:lvl9pPr marL="0" lvl="8"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cxnSp>
        <p:nvCxnSpPr>
          <p:cNvPr id="22" name="Google Shape;22;p9"/>
          <p:cNvCxnSpPr/>
          <p:nvPr/>
        </p:nvCxnSpPr>
        <p:spPr>
          <a:xfrm>
            <a:off x="2615761" y="4507943"/>
            <a:ext cx="254880" cy="0"/>
          </a:xfrm>
          <a:prstGeom prst="straightConnector1">
            <a:avLst/>
          </a:prstGeom>
          <a:noFill/>
          <a:ln w="38100" cap="flat" cmpd="sng">
            <a:solidFill>
              <a:schemeClr val="accent4"/>
            </a:solidFill>
            <a:prstDash val="solid"/>
            <a:round/>
            <a:headEnd type="none" w="sm" len="sm"/>
            <a:tailEnd type="none" w="sm" len="sm"/>
          </a:ln>
        </p:spPr>
      </p:cxnSp>
      <p:sp>
        <p:nvSpPr>
          <p:cNvPr id="23" name="Google Shape;23;p9"/>
          <p:cNvSpPr txBox="1">
            <a:spLocks noGrp="1"/>
          </p:cNvSpPr>
          <p:nvPr>
            <p:ph type="title"/>
          </p:nvPr>
        </p:nvSpPr>
        <p:spPr>
          <a:xfrm>
            <a:off x="288452" y="2823920"/>
            <a:ext cx="4933260" cy="1452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2592"/>
            </a:lvl1pPr>
            <a:lvl2pPr lvl="1" algn="ctr">
              <a:lnSpc>
                <a:spcPct val="100000"/>
              </a:lnSpc>
              <a:spcBef>
                <a:spcPts val="0"/>
              </a:spcBef>
              <a:spcAft>
                <a:spcPts val="0"/>
              </a:spcAft>
              <a:buSzPts val="4800"/>
              <a:buNone/>
              <a:defRPr sz="2592"/>
            </a:lvl2pPr>
            <a:lvl3pPr lvl="2" algn="ctr">
              <a:lnSpc>
                <a:spcPct val="100000"/>
              </a:lnSpc>
              <a:spcBef>
                <a:spcPts val="0"/>
              </a:spcBef>
              <a:spcAft>
                <a:spcPts val="0"/>
              </a:spcAft>
              <a:buSzPts val="4800"/>
              <a:buNone/>
              <a:defRPr sz="2592"/>
            </a:lvl3pPr>
            <a:lvl4pPr lvl="3" algn="ctr">
              <a:lnSpc>
                <a:spcPct val="100000"/>
              </a:lnSpc>
              <a:spcBef>
                <a:spcPts val="0"/>
              </a:spcBef>
              <a:spcAft>
                <a:spcPts val="0"/>
              </a:spcAft>
              <a:buSzPts val="4800"/>
              <a:buNone/>
              <a:defRPr sz="2592"/>
            </a:lvl4pPr>
            <a:lvl5pPr lvl="4" algn="ctr">
              <a:lnSpc>
                <a:spcPct val="100000"/>
              </a:lnSpc>
              <a:spcBef>
                <a:spcPts val="0"/>
              </a:spcBef>
              <a:spcAft>
                <a:spcPts val="0"/>
              </a:spcAft>
              <a:buSzPts val="4800"/>
              <a:buNone/>
              <a:defRPr sz="2592"/>
            </a:lvl5pPr>
            <a:lvl6pPr lvl="5" algn="ctr">
              <a:lnSpc>
                <a:spcPct val="100000"/>
              </a:lnSpc>
              <a:spcBef>
                <a:spcPts val="0"/>
              </a:spcBef>
              <a:spcAft>
                <a:spcPts val="0"/>
              </a:spcAft>
              <a:buSzPts val="4800"/>
              <a:buNone/>
              <a:defRPr sz="2592"/>
            </a:lvl6pPr>
            <a:lvl7pPr lvl="6" algn="ctr">
              <a:lnSpc>
                <a:spcPct val="100000"/>
              </a:lnSpc>
              <a:spcBef>
                <a:spcPts val="0"/>
              </a:spcBef>
              <a:spcAft>
                <a:spcPts val="0"/>
              </a:spcAft>
              <a:buSzPts val="4800"/>
              <a:buNone/>
              <a:defRPr sz="2592"/>
            </a:lvl7pPr>
            <a:lvl8pPr lvl="7" algn="ctr">
              <a:lnSpc>
                <a:spcPct val="100000"/>
              </a:lnSpc>
              <a:spcBef>
                <a:spcPts val="0"/>
              </a:spcBef>
              <a:spcAft>
                <a:spcPts val="0"/>
              </a:spcAft>
              <a:buSzPts val="4800"/>
              <a:buNone/>
              <a:defRPr sz="2592"/>
            </a:lvl8pPr>
            <a:lvl9pPr lvl="8" algn="ctr">
              <a:lnSpc>
                <a:spcPct val="100000"/>
              </a:lnSpc>
              <a:spcBef>
                <a:spcPts val="0"/>
              </a:spcBef>
              <a:spcAft>
                <a:spcPts val="0"/>
              </a:spcAft>
              <a:buSzPts val="4800"/>
              <a:buNone/>
              <a:defRPr sz="2592"/>
            </a:lvl9pPr>
          </a:lstStyle>
          <a:p>
            <a:endParaRPr/>
          </a:p>
        </p:txBody>
      </p:sp>
      <p:sp>
        <p:nvSpPr>
          <p:cNvPr id="24" name="Google Shape;24;p9"/>
          <p:cNvSpPr txBox="1">
            <a:spLocks noGrp="1"/>
          </p:cNvSpPr>
          <p:nvPr>
            <p:ph type="sldNum" idx="12"/>
          </p:nvPr>
        </p:nvSpPr>
        <p:spPr>
          <a:xfrm>
            <a:off x="5083475" y="7461148"/>
            <a:ext cx="329220" cy="62976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1pPr>
            <a:lvl2pPr marL="0" lvl="1"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2pPr>
            <a:lvl3pPr marL="0" lvl="2"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3pPr>
            <a:lvl4pPr marL="0" lvl="3"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4pPr>
            <a:lvl5pPr marL="0" lvl="4"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5pPr>
            <a:lvl6pPr marL="0" lvl="5"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6pPr>
            <a:lvl7pPr marL="0" lvl="6"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7pPr>
            <a:lvl8pPr marL="0" lvl="7"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8pPr>
            <a:lvl9pPr marL="0" lvl="8"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10"/>
          <p:cNvCxnSpPr/>
          <p:nvPr/>
        </p:nvCxnSpPr>
        <p:spPr>
          <a:xfrm>
            <a:off x="295538" y="2016455"/>
            <a:ext cx="25488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10"/>
          <p:cNvSpPr txBox="1">
            <a:spLocks noGrp="1"/>
          </p:cNvSpPr>
          <p:nvPr>
            <p:ph type="title"/>
          </p:nvPr>
        </p:nvSpPr>
        <p:spPr>
          <a:xfrm>
            <a:off x="232741" y="732841"/>
            <a:ext cx="5020921" cy="109776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10"/>
          <p:cNvSpPr txBox="1">
            <a:spLocks noGrp="1"/>
          </p:cNvSpPr>
          <p:nvPr>
            <p:ph type="body" idx="1"/>
          </p:nvPr>
        </p:nvSpPr>
        <p:spPr>
          <a:xfrm>
            <a:off x="232740" y="2383720"/>
            <a:ext cx="2399940" cy="492624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756"/>
            </a:lvl1pPr>
            <a:lvl2pPr marL="914400" lvl="1" indent="-304800" algn="l">
              <a:lnSpc>
                <a:spcPct val="115000"/>
              </a:lnSpc>
              <a:spcBef>
                <a:spcPts val="0"/>
              </a:spcBef>
              <a:spcAft>
                <a:spcPts val="0"/>
              </a:spcAft>
              <a:buSzPts val="1200"/>
              <a:buChar char="○"/>
              <a:defRPr sz="649"/>
            </a:lvl2pPr>
            <a:lvl3pPr marL="1371600" lvl="2" indent="-304800" algn="l">
              <a:lnSpc>
                <a:spcPct val="115000"/>
              </a:lnSpc>
              <a:spcBef>
                <a:spcPts val="0"/>
              </a:spcBef>
              <a:spcAft>
                <a:spcPts val="0"/>
              </a:spcAft>
              <a:buSzPts val="1200"/>
              <a:buChar char="■"/>
              <a:defRPr sz="649"/>
            </a:lvl3pPr>
            <a:lvl4pPr marL="1828800" lvl="3" indent="-304800" algn="l">
              <a:lnSpc>
                <a:spcPct val="115000"/>
              </a:lnSpc>
              <a:spcBef>
                <a:spcPts val="0"/>
              </a:spcBef>
              <a:spcAft>
                <a:spcPts val="0"/>
              </a:spcAft>
              <a:buSzPts val="1200"/>
              <a:buChar char="●"/>
              <a:defRPr sz="649"/>
            </a:lvl4pPr>
            <a:lvl5pPr marL="2286000" lvl="4" indent="-304800" algn="l">
              <a:lnSpc>
                <a:spcPct val="115000"/>
              </a:lnSpc>
              <a:spcBef>
                <a:spcPts val="0"/>
              </a:spcBef>
              <a:spcAft>
                <a:spcPts val="0"/>
              </a:spcAft>
              <a:buSzPts val="1200"/>
              <a:buChar char="○"/>
              <a:defRPr sz="649"/>
            </a:lvl5pPr>
            <a:lvl6pPr marL="2743200" lvl="5" indent="-304800" algn="l">
              <a:lnSpc>
                <a:spcPct val="115000"/>
              </a:lnSpc>
              <a:spcBef>
                <a:spcPts val="0"/>
              </a:spcBef>
              <a:spcAft>
                <a:spcPts val="0"/>
              </a:spcAft>
              <a:buSzPts val="1200"/>
              <a:buChar char="■"/>
              <a:defRPr sz="649"/>
            </a:lvl6pPr>
            <a:lvl7pPr marL="3200400" lvl="6" indent="-304800" algn="l">
              <a:lnSpc>
                <a:spcPct val="115000"/>
              </a:lnSpc>
              <a:spcBef>
                <a:spcPts val="0"/>
              </a:spcBef>
              <a:spcAft>
                <a:spcPts val="0"/>
              </a:spcAft>
              <a:buSzPts val="1200"/>
              <a:buChar char="●"/>
              <a:defRPr sz="649"/>
            </a:lvl7pPr>
            <a:lvl8pPr marL="3657600" lvl="7" indent="-304800" algn="l">
              <a:lnSpc>
                <a:spcPct val="115000"/>
              </a:lnSpc>
              <a:spcBef>
                <a:spcPts val="0"/>
              </a:spcBef>
              <a:spcAft>
                <a:spcPts val="0"/>
              </a:spcAft>
              <a:buSzPts val="1200"/>
              <a:buChar char="○"/>
              <a:defRPr sz="649"/>
            </a:lvl8pPr>
            <a:lvl9pPr marL="4114800" lvl="8" indent="-304800" algn="l">
              <a:lnSpc>
                <a:spcPct val="115000"/>
              </a:lnSpc>
              <a:spcBef>
                <a:spcPts val="0"/>
              </a:spcBef>
              <a:spcAft>
                <a:spcPts val="0"/>
              </a:spcAft>
              <a:buSzPts val="1200"/>
              <a:buChar char="■"/>
              <a:defRPr sz="649"/>
            </a:lvl9pPr>
          </a:lstStyle>
          <a:p>
            <a:endParaRPr/>
          </a:p>
        </p:txBody>
      </p:sp>
      <p:sp>
        <p:nvSpPr>
          <p:cNvPr id="29" name="Google Shape;29;p10"/>
          <p:cNvSpPr txBox="1">
            <a:spLocks noGrp="1"/>
          </p:cNvSpPr>
          <p:nvPr>
            <p:ph type="body" idx="2"/>
          </p:nvPr>
        </p:nvSpPr>
        <p:spPr>
          <a:xfrm>
            <a:off x="2853720" y="2383720"/>
            <a:ext cx="2399940" cy="492624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756"/>
            </a:lvl1pPr>
            <a:lvl2pPr marL="914400" lvl="1" indent="-304800" algn="l">
              <a:lnSpc>
                <a:spcPct val="115000"/>
              </a:lnSpc>
              <a:spcBef>
                <a:spcPts val="0"/>
              </a:spcBef>
              <a:spcAft>
                <a:spcPts val="0"/>
              </a:spcAft>
              <a:buSzPts val="1200"/>
              <a:buChar char="○"/>
              <a:defRPr sz="649"/>
            </a:lvl2pPr>
            <a:lvl3pPr marL="1371600" lvl="2" indent="-304800" algn="l">
              <a:lnSpc>
                <a:spcPct val="115000"/>
              </a:lnSpc>
              <a:spcBef>
                <a:spcPts val="0"/>
              </a:spcBef>
              <a:spcAft>
                <a:spcPts val="0"/>
              </a:spcAft>
              <a:buSzPts val="1200"/>
              <a:buChar char="■"/>
              <a:defRPr sz="649"/>
            </a:lvl3pPr>
            <a:lvl4pPr marL="1828800" lvl="3" indent="-304800" algn="l">
              <a:lnSpc>
                <a:spcPct val="115000"/>
              </a:lnSpc>
              <a:spcBef>
                <a:spcPts val="0"/>
              </a:spcBef>
              <a:spcAft>
                <a:spcPts val="0"/>
              </a:spcAft>
              <a:buSzPts val="1200"/>
              <a:buChar char="●"/>
              <a:defRPr sz="649"/>
            </a:lvl4pPr>
            <a:lvl5pPr marL="2286000" lvl="4" indent="-304800" algn="l">
              <a:lnSpc>
                <a:spcPct val="115000"/>
              </a:lnSpc>
              <a:spcBef>
                <a:spcPts val="0"/>
              </a:spcBef>
              <a:spcAft>
                <a:spcPts val="0"/>
              </a:spcAft>
              <a:buSzPts val="1200"/>
              <a:buChar char="○"/>
              <a:defRPr sz="649"/>
            </a:lvl5pPr>
            <a:lvl6pPr marL="2743200" lvl="5" indent="-304800" algn="l">
              <a:lnSpc>
                <a:spcPct val="115000"/>
              </a:lnSpc>
              <a:spcBef>
                <a:spcPts val="0"/>
              </a:spcBef>
              <a:spcAft>
                <a:spcPts val="0"/>
              </a:spcAft>
              <a:buSzPts val="1200"/>
              <a:buChar char="■"/>
              <a:defRPr sz="649"/>
            </a:lvl6pPr>
            <a:lvl7pPr marL="3200400" lvl="6" indent="-304800" algn="l">
              <a:lnSpc>
                <a:spcPct val="115000"/>
              </a:lnSpc>
              <a:spcBef>
                <a:spcPts val="0"/>
              </a:spcBef>
              <a:spcAft>
                <a:spcPts val="0"/>
              </a:spcAft>
              <a:buSzPts val="1200"/>
              <a:buChar char="●"/>
              <a:defRPr sz="649"/>
            </a:lvl7pPr>
            <a:lvl8pPr marL="3657600" lvl="7" indent="-304800" algn="l">
              <a:lnSpc>
                <a:spcPct val="115000"/>
              </a:lnSpc>
              <a:spcBef>
                <a:spcPts val="0"/>
              </a:spcBef>
              <a:spcAft>
                <a:spcPts val="0"/>
              </a:spcAft>
              <a:buSzPts val="1200"/>
              <a:buChar char="○"/>
              <a:defRPr sz="649"/>
            </a:lvl8pPr>
            <a:lvl9pPr marL="4114800" lvl="8" indent="-304800" algn="l">
              <a:lnSpc>
                <a:spcPct val="115000"/>
              </a:lnSpc>
              <a:spcBef>
                <a:spcPts val="0"/>
              </a:spcBef>
              <a:spcAft>
                <a:spcPts val="0"/>
              </a:spcAft>
              <a:buSzPts val="1200"/>
              <a:buChar char="■"/>
              <a:defRPr sz="649"/>
            </a:lvl9pPr>
          </a:lstStyle>
          <a:p>
            <a:endParaRPr/>
          </a:p>
        </p:txBody>
      </p:sp>
      <p:sp>
        <p:nvSpPr>
          <p:cNvPr id="30" name="Google Shape;30;p10"/>
          <p:cNvSpPr txBox="1">
            <a:spLocks noGrp="1"/>
          </p:cNvSpPr>
          <p:nvPr>
            <p:ph type="sldNum" idx="12"/>
          </p:nvPr>
        </p:nvSpPr>
        <p:spPr>
          <a:xfrm>
            <a:off x="5083475" y="7461148"/>
            <a:ext cx="329220" cy="62976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1pPr>
            <a:lvl2pPr marL="0" lvl="1"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2pPr>
            <a:lvl3pPr marL="0" lvl="2"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3pPr>
            <a:lvl4pPr marL="0" lvl="3"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4pPr>
            <a:lvl5pPr marL="0" lvl="4"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5pPr>
            <a:lvl6pPr marL="0" lvl="5"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6pPr>
            <a:lvl7pPr marL="0" lvl="6"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7pPr>
            <a:lvl8pPr marL="0" lvl="7"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8pPr>
            <a:lvl9pPr marL="0" lvl="8"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232741" y="732841"/>
            <a:ext cx="5020921" cy="109776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11"/>
          <p:cNvSpPr txBox="1">
            <a:spLocks noGrp="1"/>
          </p:cNvSpPr>
          <p:nvPr>
            <p:ph type="sldNum" idx="12"/>
          </p:nvPr>
        </p:nvSpPr>
        <p:spPr>
          <a:xfrm>
            <a:off x="5083475" y="7461148"/>
            <a:ext cx="329220" cy="62976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1pPr>
            <a:lvl2pPr marL="0" lvl="1"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2pPr>
            <a:lvl3pPr marL="0" lvl="2"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3pPr>
            <a:lvl4pPr marL="0" lvl="3"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4pPr>
            <a:lvl5pPr marL="0" lvl="4"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5pPr>
            <a:lvl6pPr marL="0" lvl="5"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6pPr>
            <a:lvl7pPr marL="0" lvl="6"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7pPr>
            <a:lvl8pPr marL="0" lvl="7"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8pPr>
            <a:lvl9pPr marL="0" lvl="8"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12"/>
          <p:cNvCxnSpPr/>
          <p:nvPr/>
        </p:nvCxnSpPr>
        <p:spPr>
          <a:xfrm>
            <a:off x="293532" y="2259644"/>
            <a:ext cx="1989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12"/>
          <p:cNvSpPr txBox="1">
            <a:spLocks noGrp="1"/>
          </p:cNvSpPr>
          <p:nvPr>
            <p:ph type="title"/>
          </p:nvPr>
        </p:nvSpPr>
        <p:spPr>
          <a:xfrm>
            <a:off x="232740" y="888960"/>
            <a:ext cx="1684800" cy="120912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1296"/>
            </a:lvl1pPr>
            <a:lvl2pPr lvl="1" algn="l">
              <a:lnSpc>
                <a:spcPct val="100000"/>
              </a:lnSpc>
              <a:spcBef>
                <a:spcPts val="0"/>
              </a:spcBef>
              <a:spcAft>
                <a:spcPts val="0"/>
              </a:spcAft>
              <a:buSzPts val="2400"/>
              <a:buNone/>
              <a:defRPr sz="1296"/>
            </a:lvl2pPr>
            <a:lvl3pPr lvl="2" algn="l">
              <a:lnSpc>
                <a:spcPct val="100000"/>
              </a:lnSpc>
              <a:spcBef>
                <a:spcPts val="0"/>
              </a:spcBef>
              <a:spcAft>
                <a:spcPts val="0"/>
              </a:spcAft>
              <a:buSzPts val="2400"/>
              <a:buNone/>
              <a:defRPr sz="1296"/>
            </a:lvl3pPr>
            <a:lvl4pPr lvl="3" algn="l">
              <a:lnSpc>
                <a:spcPct val="100000"/>
              </a:lnSpc>
              <a:spcBef>
                <a:spcPts val="0"/>
              </a:spcBef>
              <a:spcAft>
                <a:spcPts val="0"/>
              </a:spcAft>
              <a:buSzPts val="2400"/>
              <a:buNone/>
              <a:defRPr sz="1296"/>
            </a:lvl4pPr>
            <a:lvl5pPr lvl="4" algn="l">
              <a:lnSpc>
                <a:spcPct val="100000"/>
              </a:lnSpc>
              <a:spcBef>
                <a:spcPts val="0"/>
              </a:spcBef>
              <a:spcAft>
                <a:spcPts val="0"/>
              </a:spcAft>
              <a:buSzPts val="2400"/>
              <a:buNone/>
              <a:defRPr sz="1296"/>
            </a:lvl5pPr>
            <a:lvl6pPr lvl="5" algn="l">
              <a:lnSpc>
                <a:spcPct val="100000"/>
              </a:lnSpc>
              <a:spcBef>
                <a:spcPts val="0"/>
              </a:spcBef>
              <a:spcAft>
                <a:spcPts val="0"/>
              </a:spcAft>
              <a:buSzPts val="2400"/>
              <a:buNone/>
              <a:defRPr sz="1296"/>
            </a:lvl6pPr>
            <a:lvl7pPr lvl="6" algn="l">
              <a:lnSpc>
                <a:spcPct val="100000"/>
              </a:lnSpc>
              <a:spcBef>
                <a:spcPts val="0"/>
              </a:spcBef>
              <a:spcAft>
                <a:spcPts val="0"/>
              </a:spcAft>
              <a:buSzPts val="2400"/>
              <a:buNone/>
              <a:defRPr sz="1296"/>
            </a:lvl7pPr>
            <a:lvl8pPr lvl="7" algn="l">
              <a:lnSpc>
                <a:spcPct val="100000"/>
              </a:lnSpc>
              <a:spcBef>
                <a:spcPts val="0"/>
              </a:spcBef>
              <a:spcAft>
                <a:spcPts val="0"/>
              </a:spcAft>
              <a:buSzPts val="2400"/>
              <a:buNone/>
              <a:defRPr sz="1296"/>
            </a:lvl8pPr>
            <a:lvl9pPr lvl="8" algn="l">
              <a:lnSpc>
                <a:spcPct val="100000"/>
              </a:lnSpc>
              <a:spcBef>
                <a:spcPts val="0"/>
              </a:spcBef>
              <a:spcAft>
                <a:spcPts val="0"/>
              </a:spcAft>
              <a:buSzPts val="2400"/>
              <a:buNone/>
              <a:defRPr sz="1296"/>
            </a:lvl9pPr>
          </a:lstStyle>
          <a:p>
            <a:endParaRPr/>
          </a:p>
        </p:txBody>
      </p:sp>
      <p:sp>
        <p:nvSpPr>
          <p:cNvPr id="37" name="Google Shape;37;p12"/>
          <p:cNvSpPr txBox="1">
            <a:spLocks noGrp="1"/>
          </p:cNvSpPr>
          <p:nvPr>
            <p:ph type="body" idx="1"/>
          </p:nvPr>
        </p:nvSpPr>
        <p:spPr>
          <a:xfrm>
            <a:off x="232740" y="2550440"/>
            <a:ext cx="1684800" cy="428976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649"/>
            </a:lvl1pPr>
            <a:lvl2pPr marL="914400" lvl="1" indent="-304800" algn="l">
              <a:lnSpc>
                <a:spcPct val="115000"/>
              </a:lnSpc>
              <a:spcBef>
                <a:spcPts val="0"/>
              </a:spcBef>
              <a:spcAft>
                <a:spcPts val="0"/>
              </a:spcAft>
              <a:buSzPts val="1200"/>
              <a:buChar char="○"/>
              <a:defRPr sz="649"/>
            </a:lvl2pPr>
            <a:lvl3pPr marL="1371600" lvl="2" indent="-304800" algn="l">
              <a:lnSpc>
                <a:spcPct val="115000"/>
              </a:lnSpc>
              <a:spcBef>
                <a:spcPts val="0"/>
              </a:spcBef>
              <a:spcAft>
                <a:spcPts val="0"/>
              </a:spcAft>
              <a:buSzPts val="1200"/>
              <a:buChar char="■"/>
              <a:defRPr sz="649"/>
            </a:lvl3pPr>
            <a:lvl4pPr marL="1828800" lvl="3" indent="-304800" algn="l">
              <a:lnSpc>
                <a:spcPct val="115000"/>
              </a:lnSpc>
              <a:spcBef>
                <a:spcPts val="0"/>
              </a:spcBef>
              <a:spcAft>
                <a:spcPts val="0"/>
              </a:spcAft>
              <a:buSzPts val="1200"/>
              <a:buChar char="●"/>
              <a:defRPr sz="649"/>
            </a:lvl4pPr>
            <a:lvl5pPr marL="2286000" lvl="4" indent="-304800" algn="l">
              <a:lnSpc>
                <a:spcPct val="115000"/>
              </a:lnSpc>
              <a:spcBef>
                <a:spcPts val="0"/>
              </a:spcBef>
              <a:spcAft>
                <a:spcPts val="0"/>
              </a:spcAft>
              <a:buSzPts val="1200"/>
              <a:buChar char="○"/>
              <a:defRPr sz="649"/>
            </a:lvl5pPr>
            <a:lvl6pPr marL="2743200" lvl="5" indent="-304800" algn="l">
              <a:lnSpc>
                <a:spcPct val="115000"/>
              </a:lnSpc>
              <a:spcBef>
                <a:spcPts val="0"/>
              </a:spcBef>
              <a:spcAft>
                <a:spcPts val="0"/>
              </a:spcAft>
              <a:buSzPts val="1200"/>
              <a:buChar char="■"/>
              <a:defRPr sz="649"/>
            </a:lvl6pPr>
            <a:lvl7pPr marL="3200400" lvl="6" indent="-304800" algn="l">
              <a:lnSpc>
                <a:spcPct val="115000"/>
              </a:lnSpc>
              <a:spcBef>
                <a:spcPts val="0"/>
              </a:spcBef>
              <a:spcAft>
                <a:spcPts val="0"/>
              </a:spcAft>
              <a:buSzPts val="1200"/>
              <a:buChar char="●"/>
              <a:defRPr sz="649"/>
            </a:lvl7pPr>
            <a:lvl8pPr marL="3657600" lvl="7" indent="-304800" algn="l">
              <a:lnSpc>
                <a:spcPct val="115000"/>
              </a:lnSpc>
              <a:spcBef>
                <a:spcPts val="0"/>
              </a:spcBef>
              <a:spcAft>
                <a:spcPts val="0"/>
              </a:spcAft>
              <a:buSzPts val="1200"/>
              <a:buChar char="○"/>
              <a:defRPr sz="649"/>
            </a:lvl8pPr>
            <a:lvl9pPr marL="4114800" lvl="8" indent="-304800" algn="l">
              <a:lnSpc>
                <a:spcPct val="115000"/>
              </a:lnSpc>
              <a:spcBef>
                <a:spcPts val="0"/>
              </a:spcBef>
              <a:spcAft>
                <a:spcPts val="0"/>
              </a:spcAft>
              <a:buSzPts val="1200"/>
              <a:buChar char="■"/>
              <a:defRPr sz="649"/>
            </a:lvl9pPr>
          </a:lstStyle>
          <a:p>
            <a:endParaRPr/>
          </a:p>
        </p:txBody>
      </p:sp>
      <p:sp>
        <p:nvSpPr>
          <p:cNvPr id="38" name="Google Shape;38;p12"/>
          <p:cNvSpPr txBox="1">
            <a:spLocks noGrp="1"/>
          </p:cNvSpPr>
          <p:nvPr>
            <p:ph type="sldNum" idx="12"/>
          </p:nvPr>
        </p:nvSpPr>
        <p:spPr>
          <a:xfrm>
            <a:off x="5083475" y="7461148"/>
            <a:ext cx="329220" cy="62976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1pPr>
            <a:lvl2pPr marL="0" lvl="1"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2pPr>
            <a:lvl3pPr marL="0" lvl="2"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3pPr>
            <a:lvl4pPr marL="0" lvl="3"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4pPr>
            <a:lvl5pPr marL="0" lvl="4"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5pPr>
            <a:lvl6pPr marL="0" lvl="5"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6pPr>
            <a:lvl7pPr marL="0" lvl="6"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7pPr>
            <a:lvl8pPr marL="0" lvl="7"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8pPr>
            <a:lvl9pPr marL="0" lvl="8"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294152" y="842161"/>
            <a:ext cx="3371220" cy="654528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2592"/>
            </a:lvl1pPr>
            <a:lvl2pPr lvl="1" algn="l">
              <a:lnSpc>
                <a:spcPct val="100000"/>
              </a:lnSpc>
              <a:spcBef>
                <a:spcPts val="0"/>
              </a:spcBef>
              <a:spcAft>
                <a:spcPts val="0"/>
              </a:spcAft>
              <a:buSzPts val="4800"/>
              <a:buNone/>
              <a:defRPr sz="2592"/>
            </a:lvl2pPr>
            <a:lvl3pPr lvl="2" algn="l">
              <a:lnSpc>
                <a:spcPct val="100000"/>
              </a:lnSpc>
              <a:spcBef>
                <a:spcPts val="0"/>
              </a:spcBef>
              <a:spcAft>
                <a:spcPts val="0"/>
              </a:spcAft>
              <a:buSzPts val="4800"/>
              <a:buNone/>
              <a:defRPr sz="2592"/>
            </a:lvl3pPr>
            <a:lvl4pPr lvl="3" algn="l">
              <a:lnSpc>
                <a:spcPct val="100000"/>
              </a:lnSpc>
              <a:spcBef>
                <a:spcPts val="0"/>
              </a:spcBef>
              <a:spcAft>
                <a:spcPts val="0"/>
              </a:spcAft>
              <a:buSzPts val="4800"/>
              <a:buNone/>
              <a:defRPr sz="2592"/>
            </a:lvl4pPr>
            <a:lvl5pPr lvl="4" algn="l">
              <a:lnSpc>
                <a:spcPct val="100000"/>
              </a:lnSpc>
              <a:spcBef>
                <a:spcPts val="0"/>
              </a:spcBef>
              <a:spcAft>
                <a:spcPts val="0"/>
              </a:spcAft>
              <a:buSzPts val="4800"/>
              <a:buNone/>
              <a:defRPr sz="2592"/>
            </a:lvl5pPr>
            <a:lvl6pPr lvl="5" algn="l">
              <a:lnSpc>
                <a:spcPct val="100000"/>
              </a:lnSpc>
              <a:spcBef>
                <a:spcPts val="0"/>
              </a:spcBef>
              <a:spcAft>
                <a:spcPts val="0"/>
              </a:spcAft>
              <a:buSzPts val="4800"/>
              <a:buNone/>
              <a:defRPr sz="2592"/>
            </a:lvl6pPr>
            <a:lvl7pPr lvl="6" algn="l">
              <a:lnSpc>
                <a:spcPct val="100000"/>
              </a:lnSpc>
              <a:spcBef>
                <a:spcPts val="0"/>
              </a:spcBef>
              <a:spcAft>
                <a:spcPts val="0"/>
              </a:spcAft>
              <a:buSzPts val="4800"/>
              <a:buNone/>
              <a:defRPr sz="2592"/>
            </a:lvl7pPr>
            <a:lvl8pPr lvl="7" algn="l">
              <a:lnSpc>
                <a:spcPct val="100000"/>
              </a:lnSpc>
              <a:spcBef>
                <a:spcPts val="0"/>
              </a:spcBef>
              <a:spcAft>
                <a:spcPts val="0"/>
              </a:spcAft>
              <a:buSzPts val="4800"/>
              <a:buNone/>
              <a:defRPr sz="2592"/>
            </a:lvl8pPr>
            <a:lvl9pPr lvl="8" algn="l">
              <a:lnSpc>
                <a:spcPct val="100000"/>
              </a:lnSpc>
              <a:spcBef>
                <a:spcPts val="0"/>
              </a:spcBef>
              <a:spcAft>
                <a:spcPts val="0"/>
              </a:spcAft>
              <a:buSzPts val="4800"/>
              <a:buNone/>
              <a:defRPr sz="2592"/>
            </a:lvl9pPr>
          </a:lstStyle>
          <a:p>
            <a:endParaRPr/>
          </a:p>
        </p:txBody>
      </p:sp>
      <p:sp>
        <p:nvSpPr>
          <p:cNvPr id="41" name="Google Shape;41;p13"/>
          <p:cNvSpPr txBox="1">
            <a:spLocks noGrp="1"/>
          </p:cNvSpPr>
          <p:nvPr>
            <p:ph type="sldNum" idx="12"/>
          </p:nvPr>
        </p:nvSpPr>
        <p:spPr>
          <a:xfrm>
            <a:off x="5083475" y="7461148"/>
            <a:ext cx="329220" cy="62976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1pPr>
            <a:lvl2pPr marL="0" lvl="1"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2pPr>
            <a:lvl3pPr marL="0" lvl="2"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3pPr>
            <a:lvl4pPr marL="0" lvl="3"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4pPr>
            <a:lvl5pPr marL="0" lvl="4"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5pPr>
            <a:lvl6pPr marL="0" lvl="5"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6pPr>
            <a:lvl7pPr marL="0" lvl="6"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7pPr>
            <a:lvl8pPr marL="0" lvl="7"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8pPr>
            <a:lvl9pPr marL="0" lvl="8"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14"/>
          <p:cNvSpPr/>
          <p:nvPr/>
        </p:nvSpPr>
        <p:spPr>
          <a:xfrm>
            <a:off x="2743200" y="-120"/>
            <a:ext cx="2743200" cy="8229600"/>
          </a:xfrm>
          <a:prstGeom prst="rect">
            <a:avLst/>
          </a:prstGeom>
          <a:solidFill>
            <a:schemeClr val="dk2"/>
          </a:solidFill>
          <a:ln>
            <a:noFill/>
          </a:ln>
        </p:spPr>
        <p:txBody>
          <a:bodyPr spcFirstLastPara="1" wrap="square" lIns="49350" tIns="49350" rIns="49350" bIns="49350" anchor="ctr" anchorCtr="0">
            <a:noAutofit/>
          </a:bodyPr>
          <a:lstStyle/>
          <a:p>
            <a:pPr marL="0" marR="0" lvl="0" indent="0" algn="l" rtl="0">
              <a:lnSpc>
                <a:spcPct val="100000"/>
              </a:lnSpc>
              <a:spcBef>
                <a:spcPts val="0"/>
              </a:spcBef>
              <a:spcAft>
                <a:spcPts val="0"/>
              </a:spcAft>
              <a:buClr>
                <a:srgbClr val="000000"/>
              </a:buClr>
              <a:buSzPts val="756"/>
              <a:buFont typeface="Arial"/>
              <a:buNone/>
            </a:pPr>
            <a:endParaRPr sz="756" b="0" i="0" u="none" strike="noStrike" cap="none">
              <a:solidFill>
                <a:srgbClr val="000000"/>
              </a:solidFill>
              <a:latin typeface="Arial"/>
              <a:ea typeface="Arial"/>
              <a:cs typeface="Arial"/>
              <a:sym typeface="Arial"/>
            </a:endParaRPr>
          </a:p>
        </p:txBody>
      </p:sp>
      <p:cxnSp>
        <p:nvCxnSpPr>
          <p:cNvPr id="44" name="Google Shape;44;p14"/>
          <p:cNvCxnSpPr/>
          <p:nvPr/>
        </p:nvCxnSpPr>
        <p:spPr>
          <a:xfrm>
            <a:off x="3017805" y="7192805"/>
            <a:ext cx="32454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14"/>
          <p:cNvSpPr txBox="1">
            <a:spLocks noGrp="1"/>
          </p:cNvSpPr>
          <p:nvPr>
            <p:ph type="title"/>
          </p:nvPr>
        </p:nvSpPr>
        <p:spPr>
          <a:xfrm>
            <a:off x="159302" y="1934521"/>
            <a:ext cx="2427120" cy="241008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None/>
              <a:defRPr sz="2052"/>
            </a:lvl1pPr>
            <a:lvl2pPr lvl="1" algn="ctr">
              <a:lnSpc>
                <a:spcPct val="100000"/>
              </a:lnSpc>
              <a:spcBef>
                <a:spcPts val="0"/>
              </a:spcBef>
              <a:spcAft>
                <a:spcPts val="0"/>
              </a:spcAft>
              <a:buSzPts val="3800"/>
              <a:buNone/>
              <a:defRPr sz="2052"/>
            </a:lvl2pPr>
            <a:lvl3pPr lvl="2" algn="ctr">
              <a:lnSpc>
                <a:spcPct val="100000"/>
              </a:lnSpc>
              <a:spcBef>
                <a:spcPts val="0"/>
              </a:spcBef>
              <a:spcAft>
                <a:spcPts val="0"/>
              </a:spcAft>
              <a:buSzPts val="3800"/>
              <a:buNone/>
              <a:defRPr sz="2052"/>
            </a:lvl3pPr>
            <a:lvl4pPr lvl="3" algn="ctr">
              <a:lnSpc>
                <a:spcPct val="100000"/>
              </a:lnSpc>
              <a:spcBef>
                <a:spcPts val="0"/>
              </a:spcBef>
              <a:spcAft>
                <a:spcPts val="0"/>
              </a:spcAft>
              <a:buSzPts val="3800"/>
              <a:buNone/>
              <a:defRPr sz="2052"/>
            </a:lvl4pPr>
            <a:lvl5pPr lvl="4" algn="ctr">
              <a:lnSpc>
                <a:spcPct val="100000"/>
              </a:lnSpc>
              <a:spcBef>
                <a:spcPts val="0"/>
              </a:spcBef>
              <a:spcAft>
                <a:spcPts val="0"/>
              </a:spcAft>
              <a:buSzPts val="3800"/>
              <a:buNone/>
              <a:defRPr sz="2052"/>
            </a:lvl5pPr>
            <a:lvl6pPr lvl="5" algn="ctr">
              <a:lnSpc>
                <a:spcPct val="100000"/>
              </a:lnSpc>
              <a:spcBef>
                <a:spcPts val="0"/>
              </a:spcBef>
              <a:spcAft>
                <a:spcPts val="0"/>
              </a:spcAft>
              <a:buSzPts val="3800"/>
              <a:buNone/>
              <a:defRPr sz="2052"/>
            </a:lvl6pPr>
            <a:lvl7pPr lvl="6" algn="ctr">
              <a:lnSpc>
                <a:spcPct val="100000"/>
              </a:lnSpc>
              <a:spcBef>
                <a:spcPts val="0"/>
              </a:spcBef>
              <a:spcAft>
                <a:spcPts val="0"/>
              </a:spcAft>
              <a:buSzPts val="3800"/>
              <a:buNone/>
              <a:defRPr sz="2052"/>
            </a:lvl7pPr>
            <a:lvl8pPr lvl="7" algn="ctr">
              <a:lnSpc>
                <a:spcPct val="100000"/>
              </a:lnSpc>
              <a:spcBef>
                <a:spcPts val="0"/>
              </a:spcBef>
              <a:spcAft>
                <a:spcPts val="0"/>
              </a:spcAft>
              <a:buSzPts val="3800"/>
              <a:buNone/>
              <a:defRPr sz="2052"/>
            </a:lvl8pPr>
            <a:lvl9pPr lvl="8" algn="ctr">
              <a:lnSpc>
                <a:spcPct val="100000"/>
              </a:lnSpc>
              <a:spcBef>
                <a:spcPts val="0"/>
              </a:spcBef>
              <a:spcAft>
                <a:spcPts val="0"/>
              </a:spcAft>
              <a:buSzPts val="3800"/>
              <a:buNone/>
              <a:defRPr sz="2052"/>
            </a:lvl9pPr>
          </a:lstStyle>
          <a:p>
            <a:endParaRPr/>
          </a:p>
        </p:txBody>
      </p:sp>
      <p:sp>
        <p:nvSpPr>
          <p:cNvPr id="46" name="Google Shape;46;p14"/>
          <p:cNvSpPr txBox="1">
            <a:spLocks noGrp="1"/>
          </p:cNvSpPr>
          <p:nvPr>
            <p:ph type="subTitle" idx="1"/>
          </p:nvPr>
        </p:nvSpPr>
        <p:spPr>
          <a:xfrm>
            <a:off x="159302" y="4430401"/>
            <a:ext cx="2427120" cy="2152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1134">
                <a:solidFill>
                  <a:schemeClr val="accent5"/>
                </a:solidFill>
              </a:defRPr>
            </a:lvl1pPr>
            <a:lvl2pPr lvl="1" algn="ctr">
              <a:lnSpc>
                <a:spcPct val="100000"/>
              </a:lnSpc>
              <a:spcBef>
                <a:spcPts val="0"/>
              </a:spcBef>
              <a:spcAft>
                <a:spcPts val="0"/>
              </a:spcAft>
              <a:buClr>
                <a:schemeClr val="accent5"/>
              </a:buClr>
              <a:buSzPts val="2100"/>
              <a:buNone/>
              <a:defRPr sz="1134">
                <a:solidFill>
                  <a:schemeClr val="accent5"/>
                </a:solidFill>
              </a:defRPr>
            </a:lvl2pPr>
            <a:lvl3pPr lvl="2" algn="ctr">
              <a:lnSpc>
                <a:spcPct val="100000"/>
              </a:lnSpc>
              <a:spcBef>
                <a:spcPts val="0"/>
              </a:spcBef>
              <a:spcAft>
                <a:spcPts val="0"/>
              </a:spcAft>
              <a:buClr>
                <a:schemeClr val="accent5"/>
              </a:buClr>
              <a:buSzPts val="2100"/>
              <a:buNone/>
              <a:defRPr sz="1134">
                <a:solidFill>
                  <a:schemeClr val="accent5"/>
                </a:solidFill>
              </a:defRPr>
            </a:lvl3pPr>
            <a:lvl4pPr lvl="3" algn="ctr">
              <a:lnSpc>
                <a:spcPct val="100000"/>
              </a:lnSpc>
              <a:spcBef>
                <a:spcPts val="0"/>
              </a:spcBef>
              <a:spcAft>
                <a:spcPts val="0"/>
              </a:spcAft>
              <a:buClr>
                <a:schemeClr val="accent5"/>
              </a:buClr>
              <a:buSzPts val="2100"/>
              <a:buNone/>
              <a:defRPr sz="1134">
                <a:solidFill>
                  <a:schemeClr val="accent5"/>
                </a:solidFill>
              </a:defRPr>
            </a:lvl4pPr>
            <a:lvl5pPr lvl="4" algn="ctr">
              <a:lnSpc>
                <a:spcPct val="100000"/>
              </a:lnSpc>
              <a:spcBef>
                <a:spcPts val="0"/>
              </a:spcBef>
              <a:spcAft>
                <a:spcPts val="0"/>
              </a:spcAft>
              <a:buClr>
                <a:schemeClr val="accent5"/>
              </a:buClr>
              <a:buSzPts val="2100"/>
              <a:buNone/>
              <a:defRPr sz="1134">
                <a:solidFill>
                  <a:schemeClr val="accent5"/>
                </a:solidFill>
              </a:defRPr>
            </a:lvl5pPr>
            <a:lvl6pPr lvl="5" algn="ctr">
              <a:lnSpc>
                <a:spcPct val="100000"/>
              </a:lnSpc>
              <a:spcBef>
                <a:spcPts val="0"/>
              </a:spcBef>
              <a:spcAft>
                <a:spcPts val="0"/>
              </a:spcAft>
              <a:buClr>
                <a:schemeClr val="accent5"/>
              </a:buClr>
              <a:buSzPts val="2100"/>
              <a:buNone/>
              <a:defRPr sz="1134">
                <a:solidFill>
                  <a:schemeClr val="accent5"/>
                </a:solidFill>
              </a:defRPr>
            </a:lvl6pPr>
            <a:lvl7pPr lvl="6" algn="ctr">
              <a:lnSpc>
                <a:spcPct val="100000"/>
              </a:lnSpc>
              <a:spcBef>
                <a:spcPts val="0"/>
              </a:spcBef>
              <a:spcAft>
                <a:spcPts val="0"/>
              </a:spcAft>
              <a:buClr>
                <a:schemeClr val="accent5"/>
              </a:buClr>
              <a:buSzPts val="2100"/>
              <a:buNone/>
              <a:defRPr sz="1134">
                <a:solidFill>
                  <a:schemeClr val="accent5"/>
                </a:solidFill>
              </a:defRPr>
            </a:lvl7pPr>
            <a:lvl8pPr lvl="7" algn="ctr">
              <a:lnSpc>
                <a:spcPct val="100000"/>
              </a:lnSpc>
              <a:spcBef>
                <a:spcPts val="0"/>
              </a:spcBef>
              <a:spcAft>
                <a:spcPts val="0"/>
              </a:spcAft>
              <a:buClr>
                <a:schemeClr val="accent5"/>
              </a:buClr>
              <a:buSzPts val="2100"/>
              <a:buNone/>
              <a:defRPr sz="1134">
                <a:solidFill>
                  <a:schemeClr val="accent5"/>
                </a:solidFill>
              </a:defRPr>
            </a:lvl8pPr>
            <a:lvl9pPr lvl="8" algn="ctr">
              <a:lnSpc>
                <a:spcPct val="100000"/>
              </a:lnSpc>
              <a:spcBef>
                <a:spcPts val="0"/>
              </a:spcBef>
              <a:spcAft>
                <a:spcPts val="0"/>
              </a:spcAft>
              <a:buClr>
                <a:schemeClr val="accent5"/>
              </a:buClr>
              <a:buSzPts val="2100"/>
              <a:buNone/>
              <a:defRPr sz="1134">
                <a:solidFill>
                  <a:schemeClr val="accent5"/>
                </a:solidFill>
              </a:defRPr>
            </a:lvl9pPr>
          </a:lstStyle>
          <a:p>
            <a:endParaRPr/>
          </a:p>
        </p:txBody>
      </p:sp>
      <p:sp>
        <p:nvSpPr>
          <p:cNvPr id="47" name="Google Shape;47;p14"/>
          <p:cNvSpPr txBox="1">
            <a:spLocks noGrp="1"/>
          </p:cNvSpPr>
          <p:nvPr>
            <p:ph type="body" idx="2"/>
          </p:nvPr>
        </p:nvSpPr>
        <p:spPr>
          <a:xfrm>
            <a:off x="2963701" y="1158721"/>
            <a:ext cx="2302201" cy="591216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8" name="Google Shape;48;p14"/>
          <p:cNvSpPr txBox="1">
            <a:spLocks noGrp="1"/>
          </p:cNvSpPr>
          <p:nvPr>
            <p:ph type="sldNum" idx="12"/>
          </p:nvPr>
        </p:nvSpPr>
        <p:spPr>
          <a:xfrm>
            <a:off x="5083475" y="7461148"/>
            <a:ext cx="329220" cy="62976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1pPr>
            <a:lvl2pPr marL="0" lvl="1"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2pPr>
            <a:lvl3pPr marL="0" lvl="2"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3pPr>
            <a:lvl4pPr marL="0" lvl="3"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4pPr>
            <a:lvl5pPr marL="0" lvl="4"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5pPr>
            <a:lvl6pPr marL="0" lvl="5"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6pPr>
            <a:lvl7pPr marL="0" lvl="6"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7pPr>
            <a:lvl8pPr marL="0" lvl="7"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8pPr>
            <a:lvl9pPr marL="0" lvl="8"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5"/>
          <p:cNvSpPr txBox="1">
            <a:spLocks noGrp="1"/>
          </p:cNvSpPr>
          <p:nvPr>
            <p:ph type="body" idx="1"/>
          </p:nvPr>
        </p:nvSpPr>
        <p:spPr>
          <a:xfrm>
            <a:off x="191702" y="6773960"/>
            <a:ext cx="3599280" cy="95808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5"/>
          <p:cNvSpPr txBox="1">
            <a:spLocks noGrp="1"/>
          </p:cNvSpPr>
          <p:nvPr>
            <p:ph type="sldNum" idx="12"/>
          </p:nvPr>
        </p:nvSpPr>
        <p:spPr>
          <a:xfrm>
            <a:off x="5083475" y="7461148"/>
            <a:ext cx="329220" cy="62976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1pPr>
            <a:lvl2pPr marL="0" lvl="1"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2pPr>
            <a:lvl3pPr marL="0" lvl="2"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3pPr>
            <a:lvl4pPr marL="0" lvl="3"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4pPr>
            <a:lvl5pPr marL="0" lvl="4"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5pPr>
            <a:lvl6pPr marL="0" lvl="5"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6pPr>
            <a:lvl7pPr marL="0" lvl="6"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7pPr>
            <a:lvl8pPr marL="0" lvl="7"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8pPr>
            <a:lvl9pPr marL="0" lvl="8" indent="0" algn="r">
              <a:lnSpc>
                <a:spcPct val="100000"/>
              </a:lnSpc>
              <a:spcBef>
                <a:spcPts val="0"/>
              </a:spcBef>
              <a:spcAft>
                <a:spcPts val="0"/>
              </a:spcAft>
              <a:buSzPts val="541"/>
              <a:buNone/>
              <a:defRPr sz="541"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232741" y="732841"/>
            <a:ext cx="5020921" cy="109776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6"/>
          <p:cNvSpPr txBox="1">
            <a:spLocks noGrp="1"/>
          </p:cNvSpPr>
          <p:nvPr>
            <p:ph type="body" idx="1"/>
          </p:nvPr>
        </p:nvSpPr>
        <p:spPr>
          <a:xfrm>
            <a:off x="232741" y="2383718"/>
            <a:ext cx="5020921" cy="492624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756"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756"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756"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756"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756"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756"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756"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756" b="0" i="0" u="none" strike="noStrike" cap="none">
                <a:solidFill>
                  <a:schemeClr val="dk1"/>
                </a:solidFill>
                <a:latin typeface="Roboto"/>
                <a:ea typeface="Roboto"/>
                <a:cs typeface="Roboto"/>
                <a:sym typeface="Roboto"/>
              </a:defRPr>
            </a:lvl9pPr>
          </a:lstStyle>
          <a:p>
            <a:endParaRPr/>
          </a:p>
        </p:txBody>
      </p:sp>
      <p:sp>
        <p:nvSpPr>
          <p:cNvPr id="8" name="Google Shape;8;p6"/>
          <p:cNvSpPr txBox="1">
            <a:spLocks noGrp="1"/>
          </p:cNvSpPr>
          <p:nvPr>
            <p:ph type="sldNum" idx="12"/>
          </p:nvPr>
        </p:nvSpPr>
        <p:spPr>
          <a:xfrm>
            <a:off x="5083475" y="7461148"/>
            <a:ext cx="329220" cy="62976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541"/>
              <a:buFont typeface="Arial"/>
              <a:buNone/>
              <a:defRPr sz="541"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541"/>
              <a:buFont typeface="Arial"/>
              <a:buNone/>
              <a:defRPr sz="541"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541"/>
              <a:buFont typeface="Arial"/>
              <a:buNone/>
              <a:defRPr sz="541"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541"/>
              <a:buFont typeface="Arial"/>
              <a:buNone/>
              <a:defRPr sz="541"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541"/>
              <a:buFont typeface="Arial"/>
              <a:buNone/>
              <a:defRPr sz="541"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541"/>
              <a:buFont typeface="Arial"/>
              <a:buNone/>
              <a:defRPr sz="541"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541"/>
              <a:buFont typeface="Arial"/>
              <a:buNone/>
              <a:defRPr sz="541"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541"/>
              <a:buFont typeface="Arial"/>
              <a:buNone/>
              <a:defRPr sz="541"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541"/>
              <a:buFont typeface="Arial"/>
              <a:buNone/>
              <a:defRPr sz="541"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youtube.com/watch?v=3FnNd6uYV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181681" y="1612010"/>
            <a:ext cx="3123037" cy="786996"/>
          </a:xfrm>
          <a:prstGeom prst="rect">
            <a:avLst/>
          </a:prstGeom>
          <a:noFill/>
          <a:ln>
            <a:noFill/>
          </a:ln>
        </p:spPr>
        <p:txBody>
          <a:bodyPr spcFirstLastPara="1" wrap="square" lIns="49350" tIns="49350" rIns="49350" bIns="49350" anchor="b" anchorCtr="0">
            <a:noAutofit/>
          </a:bodyPr>
          <a:lstStyle/>
          <a:p>
            <a:pPr marL="0" lvl="0" indent="0" algn="ctr" rtl="0">
              <a:lnSpc>
                <a:spcPct val="100000"/>
              </a:lnSpc>
              <a:spcBef>
                <a:spcPts val="0"/>
              </a:spcBef>
              <a:spcAft>
                <a:spcPts val="0"/>
              </a:spcAft>
              <a:buSzPts val="4000"/>
              <a:buNone/>
            </a:pPr>
            <a:r>
              <a:rPr lang="en" sz="2000" b="1" dirty="0">
                <a:solidFill>
                  <a:srgbClr val="93CD6D"/>
                </a:solidFill>
              </a:rPr>
              <a:t>ISM6129 </a:t>
            </a:r>
            <a:br>
              <a:rPr lang="en" sz="2000" b="1" dirty="0">
                <a:solidFill>
                  <a:srgbClr val="93CD6D"/>
                </a:solidFill>
              </a:rPr>
            </a:br>
            <a:r>
              <a:rPr lang="en" sz="2000" b="1" dirty="0"/>
              <a:t>Group Project Report </a:t>
            </a:r>
            <a:br>
              <a:rPr lang="en" sz="2000" b="1" dirty="0"/>
            </a:br>
            <a:r>
              <a:rPr lang="en" sz="2000" b="1" dirty="0"/>
              <a:t>Uber Eats / Food Delivery System</a:t>
            </a:r>
            <a:endParaRPr sz="2000" b="1" dirty="0"/>
          </a:p>
        </p:txBody>
      </p:sp>
      <p:sp>
        <p:nvSpPr>
          <p:cNvPr id="64" name="Google Shape;64;p1"/>
          <p:cNvSpPr txBox="1">
            <a:spLocks noGrp="1"/>
          </p:cNvSpPr>
          <p:nvPr>
            <p:ph type="subTitle" idx="1"/>
          </p:nvPr>
        </p:nvSpPr>
        <p:spPr>
          <a:xfrm>
            <a:off x="1181679" y="3561294"/>
            <a:ext cx="3123037" cy="1154787"/>
          </a:xfrm>
          <a:prstGeom prst="rect">
            <a:avLst/>
          </a:prstGeom>
          <a:noFill/>
          <a:ln>
            <a:noFill/>
          </a:ln>
        </p:spPr>
        <p:txBody>
          <a:bodyPr spcFirstLastPara="1" wrap="square" lIns="49350" tIns="49350" rIns="49350" bIns="49350" anchor="t" anchorCtr="0">
            <a:normAutofit/>
          </a:bodyPr>
          <a:lstStyle/>
          <a:p>
            <a:pPr marL="0" lvl="0" indent="0" algn="ctr" rtl="0">
              <a:lnSpc>
                <a:spcPct val="100000"/>
              </a:lnSpc>
              <a:spcBef>
                <a:spcPts val="0"/>
              </a:spcBef>
              <a:spcAft>
                <a:spcPts val="0"/>
              </a:spcAft>
              <a:buSzPts val="2400"/>
              <a:buNone/>
            </a:pPr>
            <a:r>
              <a:rPr lang="en" sz="1400" dirty="0">
                <a:solidFill>
                  <a:schemeClr val="dk1"/>
                </a:solidFill>
              </a:rPr>
              <a:t>By: </a:t>
            </a:r>
            <a:endParaRPr dirty="0"/>
          </a:p>
          <a:p>
            <a:pPr marL="0" lvl="0" indent="0" algn="ctr" rtl="0">
              <a:lnSpc>
                <a:spcPct val="100000"/>
              </a:lnSpc>
              <a:spcBef>
                <a:spcPts val="0"/>
              </a:spcBef>
              <a:spcAft>
                <a:spcPts val="0"/>
              </a:spcAft>
              <a:buSzPts val="2400"/>
              <a:buNone/>
            </a:pPr>
            <a:r>
              <a:rPr lang="en" sz="1400" dirty="0">
                <a:solidFill>
                  <a:schemeClr val="dk1"/>
                </a:solidFill>
              </a:rPr>
              <a:t>Sarah Alikhan, Clare Huang, Scarlet Wessin, Kirsten Hugh, Ruiying Zhu</a:t>
            </a:r>
            <a:endParaRPr sz="1400" dirty="0">
              <a:solidFill>
                <a:schemeClr val="dk1"/>
              </a:solidFill>
            </a:endParaRPr>
          </a:p>
        </p:txBody>
      </p:sp>
      <p:pic>
        <p:nvPicPr>
          <p:cNvPr id="65" name="Google Shape;65;p1" descr="A plate of food&#10;&#10;Description automatically generated with medium confidence"/>
          <p:cNvPicPr preferRelativeResize="0"/>
          <p:nvPr/>
        </p:nvPicPr>
        <p:blipFill rotWithShape="1">
          <a:blip r:embed="rId3">
            <a:alphaModFix/>
          </a:blip>
          <a:srcRect r="7144"/>
          <a:stretch/>
        </p:blipFill>
        <p:spPr>
          <a:xfrm>
            <a:off x="3" y="4754671"/>
            <a:ext cx="4452949" cy="2230479"/>
          </a:xfrm>
          <a:prstGeom prst="rect">
            <a:avLst/>
          </a:prstGeom>
          <a:noFill/>
          <a:ln>
            <a:noFill/>
          </a:ln>
        </p:spPr>
      </p:pic>
      <p:sp>
        <p:nvSpPr>
          <p:cNvPr id="66" name="Google Shape;66;p1"/>
          <p:cNvSpPr txBox="1"/>
          <p:nvPr/>
        </p:nvSpPr>
        <p:spPr>
          <a:xfrm>
            <a:off x="1181680" y="2654502"/>
            <a:ext cx="3123037" cy="786996"/>
          </a:xfrm>
          <a:prstGeom prst="rect">
            <a:avLst/>
          </a:prstGeom>
          <a:noFill/>
          <a:ln>
            <a:noFill/>
          </a:ln>
        </p:spPr>
        <p:txBody>
          <a:bodyPr spcFirstLastPara="1" wrap="square" lIns="49350" tIns="49350" rIns="49350" bIns="49350" anchor="t" anchorCtr="0">
            <a:normAutofit/>
          </a:bodyPr>
          <a:lstStyle/>
          <a:p>
            <a:pPr marL="0" marR="0" lvl="0" indent="0" algn="ctr" rtl="0">
              <a:lnSpc>
                <a:spcPct val="100000"/>
              </a:lnSpc>
              <a:spcBef>
                <a:spcPts val="0"/>
              </a:spcBef>
              <a:spcAft>
                <a:spcPts val="0"/>
              </a:spcAft>
              <a:buClr>
                <a:schemeClr val="accent5"/>
              </a:buClr>
              <a:buSzPts val="2400"/>
              <a:buFont typeface="Roboto Slab"/>
              <a:buNone/>
            </a:pPr>
            <a:r>
              <a:rPr lang="en" sz="1600" b="0" i="0" u="none" strike="noStrike" cap="none">
                <a:solidFill>
                  <a:srgbClr val="93CD6D"/>
                </a:solidFill>
                <a:latin typeface="Roboto Slab"/>
                <a:ea typeface="Roboto Slab"/>
                <a:cs typeface="Roboto Slab"/>
                <a:sym typeface="Roboto Slab"/>
              </a:rPr>
              <a:t>Submitted:</a:t>
            </a:r>
            <a:endParaRPr/>
          </a:p>
          <a:p>
            <a:pPr marL="0" marR="0" lvl="0" indent="0" algn="ctr" rtl="0">
              <a:lnSpc>
                <a:spcPct val="100000"/>
              </a:lnSpc>
              <a:spcBef>
                <a:spcPts val="0"/>
              </a:spcBef>
              <a:spcAft>
                <a:spcPts val="0"/>
              </a:spcAft>
              <a:buClr>
                <a:schemeClr val="accent5"/>
              </a:buClr>
              <a:buSzPts val="2400"/>
              <a:buFont typeface="Roboto Slab"/>
              <a:buNone/>
            </a:pPr>
            <a:r>
              <a:rPr lang="en" sz="1600" b="0" i="0" u="none" strike="noStrike" cap="none">
                <a:solidFill>
                  <a:srgbClr val="93CD6D"/>
                </a:solidFill>
                <a:latin typeface="Roboto Slab"/>
                <a:ea typeface="Roboto Slab"/>
                <a:cs typeface="Roboto Slab"/>
                <a:sym typeface="Roboto Slab"/>
              </a:rPr>
              <a:t>Dec 08, 2022</a:t>
            </a:r>
            <a:endParaRPr/>
          </a:p>
        </p:txBody>
      </p:sp>
      <p:sp>
        <p:nvSpPr>
          <p:cNvPr id="5" name="TextBox 4">
            <a:extLst>
              <a:ext uri="{FF2B5EF4-FFF2-40B4-BE49-F238E27FC236}">
                <a16:creationId xmlns:a16="http://schemas.microsoft.com/office/drawing/2014/main" id="{086482A9-3B4C-A5A1-E9D8-75A4BC7946C8}"/>
              </a:ext>
            </a:extLst>
          </p:cNvPr>
          <p:cNvSpPr txBox="1"/>
          <p:nvPr/>
        </p:nvSpPr>
        <p:spPr>
          <a:xfrm>
            <a:off x="516722" y="7567940"/>
            <a:ext cx="4452949" cy="400110"/>
          </a:xfrm>
          <a:prstGeom prst="rect">
            <a:avLst/>
          </a:prstGeom>
          <a:noFill/>
        </p:spPr>
        <p:txBody>
          <a:bodyPr wrap="square">
            <a:spAutoFit/>
          </a:bodyPr>
          <a:lstStyle/>
          <a:p>
            <a:pPr algn="ctr"/>
            <a:r>
              <a:rPr lang="en-US" sz="2000" b="1" u="sng" dirty="0">
                <a:solidFill>
                  <a:schemeClr val="tx1"/>
                </a:solidFill>
                <a:effectLst>
                  <a:glow rad="228600">
                    <a:schemeClr val="accent2">
                      <a:satMod val="175000"/>
                      <a:alpha val="40000"/>
                    </a:schemeClr>
                  </a:glow>
                </a:effectLst>
                <a:latin typeface="Roboto Slab"/>
                <a:ea typeface="Roboto Slab"/>
                <a:sym typeface="Roboto Slab"/>
                <a:hlinkClick r:id="rId4"/>
              </a:rPr>
              <a:t>Presentation Recording Hyperlink</a:t>
            </a:r>
            <a:endParaRPr lang="en-US" sz="2000" b="1" u="sng" dirty="0">
              <a:solidFill>
                <a:schemeClr val="tx1"/>
              </a:solidFill>
              <a:effectLst>
                <a:glow rad="228600">
                  <a:schemeClr val="accent2">
                    <a:satMod val="175000"/>
                    <a:alpha val="40000"/>
                  </a:schemeClr>
                </a:glow>
              </a:effectLst>
              <a:latin typeface="Roboto Slab"/>
              <a:ea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2"/>
          <p:cNvSpPr txBox="1">
            <a:spLocks noGrp="1"/>
          </p:cNvSpPr>
          <p:nvPr>
            <p:ph type="title"/>
          </p:nvPr>
        </p:nvSpPr>
        <p:spPr>
          <a:xfrm>
            <a:off x="676290" y="1257979"/>
            <a:ext cx="4601562" cy="197840"/>
          </a:xfrm>
          <a:prstGeom prst="rect">
            <a:avLst/>
          </a:prstGeom>
          <a:noFill/>
          <a:ln>
            <a:noFill/>
          </a:ln>
        </p:spPr>
        <p:txBody>
          <a:bodyPr spcFirstLastPara="1" wrap="square" lIns="49350" tIns="49350" rIns="49350" bIns="49350" anchor="b" anchorCtr="0">
            <a:noAutofit/>
          </a:bodyPr>
          <a:lstStyle/>
          <a:p>
            <a:pPr marL="0" lvl="0" indent="0" algn="l" rtl="0">
              <a:lnSpc>
                <a:spcPct val="100000"/>
              </a:lnSpc>
              <a:spcBef>
                <a:spcPts val="0"/>
              </a:spcBef>
              <a:spcAft>
                <a:spcPts val="0"/>
              </a:spcAft>
              <a:buSzPts val="3000"/>
              <a:buNone/>
            </a:pPr>
            <a:r>
              <a:rPr lang="en" sz="3200" b="1"/>
              <a:t>Uber Eats / Food </a:t>
            </a:r>
            <a:br>
              <a:rPr lang="en" sz="3200" b="1"/>
            </a:br>
            <a:r>
              <a:rPr lang="en" sz="3200" b="1"/>
              <a:t>Delivery  System</a:t>
            </a:r>
            <a:endParaRPr/>
          </a:p>
        </p:txBody>
      </p:sp>
      <p:sp>
        <p:nvSpPr>
          <p:cNvPr id="72" name="Google Shape;72;p2"/>
          <p:cNvSpPr txBox="1">
            <a:spLocks noGrp="1"/>
          </p:cNvSpPr>
          <p:nvPr>
            <p:ph type="body" idx="1"/>
          </p:nvPr>
        </p:nvSpPr>
        <p:spPr>
          <a:xfrm>
            <a:off x="483787" y="1763688"/>
            <a:ext cx="4518829" cy="6218261"/>
          </a:xfrm>
          <a:prstGeom prst="rect">
            <a:avLst/>
          </a:prstGeom>
          <a:noFill/>
          <a:ln>
            <a:noFill/>
          </a:ln>
        </p:spPr>
        <p:txBody>
          <a:bodyPr spcFirstLastPara="1" wrap="square" lIns="49350" tIns="49350" rIns="49350" bIns="49350" anchor="t" anchorCtr="0">
            <a:noAutofit/>
          </a:bodyPr>
          <a:lstStyle/>
          <a:p>
            <a:pPr marL="0" lvl="0" indent="0" algn="l" rtl="0">
              <a:lnSpc>
                <a:spcPct val="115000"/>
              </a:lnSpc>
              <a:spcBef>
                <a:spcPts val="0"/>
              </a:spcBef>
              <a:spcAft>
                <a:spcPts val="0"/>
              </a:spcAft>
              <a:buSzPts val="1800"/>
              <a:buNone/>
            </a:pPr>
            <a:r>
              <a:rPr lang="en" sz="1400" b="1" i="0" u="sng">
                <a:latin typeface="Arial"/>
                <a:ea typeface="Arial"/>
                <a:cs typeface="Arial"/>
                <a:sym typeface="Arial"/>
              </a:rPr>
              <a:t>Project Idea: </a:t>
            </a:r>
            <a:endParaRPr/>
          </a:p>
          <a:p>
            <a:pPr marL="0" lvl="0" indent="0" algn="just" rtl="0">
              <a:lnSpc>
                <a:spcPct val="115000"/>
              </a:lnSpc>
              <a:spcBef>
                <a:spcPts val="649"/>
              </a:spcBef>
              <a:spcAft>
                <a:spcPts val="0"/>
              </a:spcAft>
              <a:buSzPts val="1800"/>
              <a:buNone/>
            </a:pPr>
            <a:r>
              <a:rPr lang="en" sz="1200" b="0" i="0">
                <a:latin typeface="Arial"/>
                <a:ea typeface="Arial"/>
                <a:cs typeface="Arial"/>
                <a:sym typeface="Arial"/>
              </a:rPr>
              <a:t>We plan to model a food ordering system through a third-party app such as Uber Eats. In a food delivery system, there are typically four parties involved. </a:t>
            </a:r>
            <a:endParaRPr/>
          </a:p>
          <a:p>
            <a:pPr marL="0" lvl="0" indent="0" algn="l" rtl="0">
              <a:lnSpc>
                <a:spcPct val="115000"/>
              </a:lnSpc>
              <a:spcBef>
                <a:spcPts val="649"/>
              </a:spcBef>
              <a:spcAft>
                <a:spcPts val="0"/>
              </a:spcAft>
              <a:buSzPts val="1800"/>
              <a:buNone/>
            </a:pPr>
            <a:r>
              <a:rPr lang="en" sz="1200" b="0" i="0">
                <a:latin typeface="Arial"/>
                <a:ea typeface="Arial"/>
                <a:cs typeface="Arial"/>
                <a:sym typeface="Arial"/>
              </a:rPr>
              <a:t>1. The person ordering </a:t>
            </a:r>
            <a:br>
              <a:rPr lang="en" sz="1200"/>
            </a:br>
            <a:r>
              <a:rPr lang="en" sz="1200" b="0" i="0">
                <a:latin typeface="Arial"/>
                <a:ea typeface="Arial"/>
                <a:cs typeface="Arial"/>
                <a:sym typeface="Arial"/>
              </a:rPr>
              <a:t>2. The delivery person </a:t>
            </a:r>
            <a:br>
              <a:rPr lang="en" sz="1200"/>
            </a:br>
            <a:r>
              <a:rPr lang="en" sz="1200" b="0" i="0">
                <a:latin typeface="Arial"/>
                <a:ea typeface="Arial"/>
                <a:cs typeface="Arial"/>
                <a:sym typeface="Arial"/>
              </a:rPr>
              <a:t>3. The restaurant where the order is placed </a:t>
            </a:r>
            <a:br>
              <a:rPr lang="en" sz="1200"/>
            </a:br>
            <a:r>
              <a:rPr lang="en" sz="1200" b="0" i="0">
                <a:latin typeface="Arial"/>
                <a:ea typeface="Arial"/>
                <a:cs typeface="Arial"/>
                <a:sym typeface="Arial"/>
              </a:rPr>
              <a:t>4. The app used to place the order</a:t>
            </a:r>
            <a:endParaRPr/>
          </a:p>
          <a:p>
            <a:pPr marL="0" lvl="0" indent="0" algn="just" rtl="0">
              <a:lnSpc>
                <a:spcPct val="115000"/>
              </a:lnSpc>
              <a:spcBef>
                <a:spcPts val="649"/>
              </a:spcBef>
              <a:spcAft>
                <a:spcPts val="0"/>
              </a:spcAft>
              <a:buSzPts val="1800"/>
              <a:buNone/>
            </a:pPr>
            <a:r>
              <a:rPr lang="en" sz="1200" b="0" i="0">
                <a:latin typeface="Arial"/>
                <a:ea typeface="Arial"/>
                <a:cs typeface="Arial"/>
                <a:sym typeface="Arial"/>
              </a:rPr>
              <a:t>We will model the order placement and pickup process as a use case. In a food delivery system, the person first logs into the app to browse through the available restaurant options, chooses the restaurant they want to order from, decides on item(s) to order, and then reviews the details of their selection on the checkout page. On the checkout page, they will then set the tip amount, payment method, delivery address, order delivery time, and if there is a promotion they wish to apply to their order. Upon completing the process in the app, the involved restaurant is informed about the order details. Once the payment details are verified, the restaurant processes the order. Simultaneously, a delivery person is matched with the order and receives delivery instructions, picks it up from the restaurant (once the order is ready),  and delivers it to the person who placed the order. </a:t>
            </a:r>
            <a:endParaRPr/>
          </a:p>
          <a:p>
            <a:pPr marL="0" lvl="0" indent="0" algn="l" rtl="0">
              <a:lnSpc>
                <a:spcPct val="115000"/>
              </a:lnSpc>
              <a:spcBef>
                <a:spcPts val="649"/>
              </a:spcBef>
              <a:spcAft>
                <a:spcPts val="0"/>
              </a:spcAft>
              <a:buSzPts val="1800"/>
              <a:buNone/>
            </a:pPr>
            <a:br>
              <a:rPr lang="en" sz="900"/>
            </a:br>
            <a:r>
              <a:rPr lang="en" sz="1400" b="1" i="0" u="sng">
                <a:latin typeface="Arial"/>
                <a:ea typeface="Arial"/>
                <a:cs typeface="Arial"/>
                <a:sym typeface="Arial"/>
              </a:rPr>
              <a:t>Motivation: </a:t>
            </a:r>
            <a:endParaRPr/>
          </a:p>
          <a:p>
            <a:pPr marL="0" lvl="0" indent="0" algn="l" rtl="0">
              <a:lnSpc>
                <a:spcPct val="115000"/>
              </a:lnSpc>
              <a:spcBef>
                <a:spcPts val="649"/>
              </a:spcBef>
              <a:spcAft>
                <a:spcPts val="649"/>
              </a:spcAft>
              <a:buSzPts val="1800"/>
              <a:buNone/>
            </a:pPr>
            <a:r>
              <a:rPr lang="en" sz="1200" b="0" i="0">
                <a:latin typeface="Arial"/>
                <a:ea typeface="Arial"/>
                <a:cs typeface="Arial"/>
                <a:sym typeface="Arial"/>
              </a:rPr>
              <a:t>We are interested in modeling this system since we are all aware of the operations of such a system and the primary actors involved in it. </a:t>
            </a:r>
            <a:endParaRPr sz="1200"/>
          </a:p>
        </p:txBody>
      </p:sp>
      <p:sp>
        <p:nvSpPr>
          <p:cNvPr id="73" name="Google Shape;73;p2"/>
          <p:cNvSpPr/>
          <p:nvPr/>
        </p:nvSpPr>
        <p:spPr>
          <a:xfrm rot="10800000">
            <a:off x="4138862" y="778424"/>
            <a:ext cx="1138990" cy="695444"/>
          </a:xfrm>
          <a:prstGeom prst="halfFrame">
            <a:avLst>
              <a:gd name="adj1" fmla="val 19492"/>
              <a:gd name="adj2" fmla="val 2410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74" name="Google Shape;74;p2"/>
          <p:cNvSpPr/>
          <p:nvPr/>
        </p:nvSpPr>
        <p:spPr>
          <a:xfrm>
            <a:off x="335622" y="170447"/>
            <a:ext cx="1138990" cy="695444"/>
          </a:xfrm>
          <a:prstGeom prst="halfFrame">
            <a:avLst>
              <a:gd name="adj1" fmla="val 19492"/>
              <a:gd name="adj2" fmla="val 2410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4"/>
          <p:cNvSpPr/>
          <p:nvPr/>
        </p:nvSpPr>
        <p:spPr>
          <a:xfrm>
            <a:off x="477656" y="3150037"/>
            <a:ext cx="441289" cy="410994"/>
          </a:xfrm>
          <a:prstGeom prst="rect">
            <a:avLst/>
          </a:prstGeom>
          <a:solidFill>
            <a:schemeClr val="lt1"/>
          </a:solidFill>
          <a:ln>
            <a:noFill/>
          </a:ln>
        </p:spPr>
        <p:txBody>
          <a:bodyPr spcFirstLastPara="1" wrap="square" lIns="49350" tIns="49350" rIns="49350" bIns="49350" anchor="ctr" anchorCtr="0">
            <a:noAutofit/>
          </a:bodyPr>
          <a:lstStyle/>
          <a:p>
            <a:pPr marL="0" marR="0" lvl="0" indent="0" algn="l" rtl="0">
              <a:lnSpc>
                <a:spcPct val="100000"/>
              </a:lnSpc>
              <a:spcBef>
                <a:spcPts val="0"/>
              </a:spcBef>
              <a:spcAft>
                <a:spcPts val="0"/>
              </a:spcAft>
              <a:buNone/>
            </a:pPr>
            <a:endParaRPr sz="756" b="0" i="0" u="none" strike="noStrike" cap="none">
              <a:solidFill>
                <a:srgbClr val="000000"/>
              </a:solidFill>
              <a:latin typeface="Arial"/>
              <a:ea typeface="Arial"/>
              <a:cs typeface="Arial"/>
              <a:sym typeface="Arial"/>
            </a:endParaRPr>
          </a:p>
        </p:txBody>
      </p:sp>
      <p:sp>
        <p:nvSpPr>
          <p:cNvPr id="80" name="Google Shape;80;p4"/>
          <p:cNvSpPr txBox="1">
            <a:spLocks noGrp="1"/>
          </p:cNvSpPr>
          <p:nvPr>
            <p:ph type="title"/>
          </p:nvPr>
        </p:nvSpPr>
        <p:spPr>
          <a:xfrm>
            <a:off x="1058154" y="701783"/>
            <a:ext cx="3766478" cy="285803"/>
          </a:xfrm>
          <a:prstGeom prst="rect">
            <a:avLst/>
          </a:prstGeom>
          <a:noFill/>
          <a:ln>
            <a:noFill/>
          </a:ln>
        </p:spPr>
        <p:txBody>
          <a:bodyPr spcFirstLastPara="1" wrap="square" lIns="49350" tIns="49350" rIns="49350" bIns="49350" anchor="b" anchorCtr="0">
            <a:noAutofit/>
          </a:bodyPr>
          <a:lstStyle/>
          <a:p>
            <a:pPr marL="0" lvl="0" indent="0" algn="l" rtl="0">
              <a:lnSpc>
                <a:spcPct val="100000"/>
              </a:lnSpc>
              <a:spcBef>
                <a:spcPts val="0"/>
              </a:spcBef>
              <a:spcAft>
                <a:spcPts val="0"/>
              </a:spcAft>
              <a:buSzPts val="990"/>
              <a:buNone/>
            </a:pPr>
            <a:r>
              <a:rPr lang="en" sz="3200"/>
              <a:t>Use Case Diagram</a:t>
            </a:r>
            <a:endParaRPr sz="3200"/>
          </a:p>
        </p:txBody>
      </p:sp>
      <p:sp>
        <p:nvSpPr>
          <p:cNvPr id="81" name="Google Shape;81;p4"/>
          <p:cNvSpPr/>
          <p:nvPr/>
        </p:nvSpPr>
        <p:spPr>
          <a:xfrm rot="10800000">
            <a:off x="4138862" y="435190"/>
            <a:ext cx="1138990" cy="695444"/>
          </a:xfrm>
          <a:prstGeom prst="halfFrame">
            <a:avLst>
              <a:gd name="adj1" fmla="val 19492"/>
              <a:gd name="adj2" fmla="val 2410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82" name="Google Shape;82;p4"/>
          <p:cNvSpPr/>
          <p:nvPr/>
        </p:nvSpPr>
        <p:spPr>
          <a:xfrm>
            <a:off x="335622" y="170447"/>
            <a:ext cx="1138990" cy="695444"/>
          </a:xfrm>
          <a:prstGeom prst="halfFrame">
            <a:avLst>
              <a:gd name="adj1" fmla="val 19492"/>
              <a:gd name="adj2" fmla="val 2410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83" name="Google Shape;83;p4"/>
          <p:cNvPicPr preferRelativeResize="0"/>
          <p:nvPr/>
        </p:nvPicPr>
        <p:blipFill>
          <a:blip r:embed="rId3">
            <a:alphaModFix/>
          </a:blip>
          <a:stretch>
            <a:fillRect/>
          </a:stretch>
        </p:blipFill>
        <p:spPr>
          <a:xfrm>
            <a:off x="259000" y="1543050"/>
            <a:ext cx="4968402" cy="626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5"/>
          <p:cNvSpPr txBox="1">
            <a:spLocks noGrp="1"/>
          </p:cNvSpPr>
          <p:nvPr>
            <p:ph type="title"/>
          </p:nvPr>
        </p:nvSpPr>
        <p:spPr>
          <a:xfrm>
            <a:off x="499826" y="597665"/>
            <a:ext cx="4518829" cy="370494"/>
          </a:xfrm>
          <a:prstGeom prst="rect">
            <a:avLst/>
          </a:prstGeom>
          <a:noFill/>
          <a:ln>
            <a:noFill/>
          </a:ln>
        </p:spPr>
        <p:txBody>
          <a:bodyPr spcFirstLastPara="1" wrap="square" lIns="49350" tIns="49350" rIns="49350" bIns="49350" anchor="b" anchorCtr="0">
            <a:noAutofit/>
          </a:bodyPr>
          <a:lstStyle/>
          <a:p>
            <a:pPr marL="0" lvl="0" indent="0" algn="ctr" rtl="0">
              <a:lnSpc>
                <a:spcPct val="100000"/>
              </a:lnSpc>
              <a:spcBef>
                <a:spcPts val="0"/>
              </a:spcBef>
              <a:spcAft>
                <a:spcPts val="0"/>
              </a:spcAft>
              <a:buSzPts val="3000"/>
              <a:buNone/>
            </a:pPr>
            <a:r>
              <a:rPr lang="en" sz="3200"/>
              <a:t>Class Diagram</a:t>
            </a:r>
            <a:endParaRPr sz="3200"/>
          </a:p>
        </p:txBody>
      </p:sp>
      <p:sp>
        <p:nvSpPr>
          <p:cNvPr id="89" name="Google Shape;89;p5"/>
          <p:cNvSpPr/>
          <p:nvPr/>
        </p:nvSpPr>
        <p:spPr>
          <a:xfrm rot="10800000">
            <a:off x="4138862" y="435190"/>
            <a:ext cx="1138990" cy="695444"/>
          </a:xfrm>
          <a:prstGeom prst="halfFrame">
            <a:avLst>
              <a:gd name="adj1" fmla="val 19492"/>
              <a:gd name="adj2" fmla="val 2410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90" name="Google Shape;90;p5"/>
          <p:cNvSpPr/>
          <p:nvPr/>
        </p:nvSpPr>
        <p:spPr>
          <a:xfrm>
            <a:off x="335622" y="170447"/>
            <a:ext cx="1138990" cy="695444"/>
          </a:xfrm>
          <a:prstGeom prst="halfFrame">
            <a:avLst>
              <a:gd name="adj1" fmla="val 19492"/>
              <a:gd name="adj2" fmla="val 2410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91" name="Google Shape;91;p5"/>
          <p:cNvPicPr preferRelativeResize="0"/>
          <p:nvPr/>
        </p:nvPicPr>
        <p:blipFill>
          <a:blip r:embed="rId3">
            <a:alphaModFix/>
          </a:blip>
          <a:stretch>
            <a:fillRect/>
          </a:stretch>
        </p:blipFill>
        <p:spPr>
          <a:xfrm>
            <a:off x="123363" y="1631575"/>
            <a:ext cx="5239675" cy="602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1a9fe032748_0_0"/>
          <p:cNvSpPr txBox="1">
            <a:spLocks noGrp="1"/>
          </p:cNvSpPr>
          <p:nvPr>
            <p:ph type="title"/>
          </p:nvPr>
        </p:nvSpPr>
        <p:spPr>
          <a:xfrm>
            <a:off x="499826" y="597665"/>
            <a:ext cx="4518900" cy="370500"/>
          </a:xfrm>
          <a:prstGeom prst="rect">
            <a:avLst/>
          </a:prstGeom>
          <a:noFill/>
          <a:ln>
            <a:noFill/>
          </a:ln>
        </p:spPr>
        <p:txBody>
          <a:bodyPr spcFirstLastPara="1" wrap="square" lIns="49350" tIns="49350" rIns="49350" bIns="49350" anchor="b" anchorCtr="0">
            <a:noAutofit/>
          </a:bodyPr>
          <a:lstStyle/>
          <a:p>
            <a:pPr marL="0" lvl="0" indent="0" algn="ctr" rtl="0">
              <a:lnSpc>
                <a:spcPct val="100000"/>
              </a:lnSpc>
              <a:spcBef>
                <a:spcPts val="0"/>
              </a:spcBef>
              <a:spcAft>
                <a:spcPts val="0"/>
              </a:spcAft>
              <a:buSzPts val="3000"/>
              <a:buNone/>
            </a:pPr>
            <a:r>
              <a:rPr lang="en" sz="3200"/>
              <a:t>Activity Diagram</a:t>
            </a:r>
            <a:endParaRPr sz="3200"/>
          </a:p>
        </p:txBody>
      </p:sp>
      <p:sp>
        <p:nvSpPr>
          <p:cNvPr id="97" name="Google Shape;97;g1a9fe032748_0_0"/>
          <p:cNvSpPr/>
          <p:nvPr/>
        </p:nvSpPr>
        <p:spPr>
          <a:xfrm rot="10800000">
            <a:off x="4138752" y="435234"/>
            <a:ext cx="1139100" cy="695400"/>
          </a:xfrm>
          <a:prstGeom prst="halfFrame">
            <a:avLst>
              <a:gd name="adj1" fmla="val 19492"/>
              <a:gd name="adj2" fmla="val 2410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98" name="Google Shape;98;g1a9fe032748_0_0"/>
          <p:cNvSpPr/>
          <p:nvPr/>
        </p:nvSpPr>
        <p:spPr>
          <a:xfrm>
            <a:off x="335622" y="170447"/>
            <a:ext cx="1139100" cy="695400"/>
          </a:xfrm>
          <a:prstGeom prst="halfFrame">
            <a:avLst>
              <a:gd name="adj1" fmla="val 19492"/>
              <a:gd name="adj2" fmla="val 2410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99" name="Google Shape;99;g1a9fe032748_0_0"/>
          <p:cNvPicPr preferRelativeResize="0"/>
          <p:nvPr/>
        </p:nvPicPr>
        <p:blipFill>
          <a:blip r:embed="rId3">
            <a:alphaModFix/>
          </a:blip>
          <a:stretch>
            <a:fillRect/>
          </a:stretch>
        </p:blipFill>
        <p:spPr>
          <a:xfrm>
            <a:off x="68501" y="2341675"/>
            <a:ext cx="5349400" cy="5016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a9fe032748_0_7"/>
          <p:cNvSpPr txBox="1">
            <a:spLocks noGrp="1"/>
          </p:cNvSpPr>
          <p:nvPr>
            <p:ph type="title"/>
          </p:nvPr>
        </p:nvSpPr>
        <p:spPr>
          <a:xfrm>
            <a:off x="499826" y="597665"/>
            <a:ext cx="4518900" cy="370500"/>
          </a:xfrm>
          <a:prstGeom prst="rect">
            <a:avLst/>
          </a:prstGeom>
          <a:noFill/>
          <a:ln>
            <a:noFill/>
          </a:ln>
        </p:spPr>
        <p:txBody>
          <a:bodyPr spcFirstLastPara="1" wrap="square" lIns="49350" tIns="49350" rIns="49350" bIns="49350" anchor="b" anchorCtr="0">
            <a:noAutofit/>
          </a:bodyPr>
          <a:lstStyle/>
          <a:p>
            <a:pPr marL="0" lvl="0" indent="0" algn="ctr" rtl="0">
              <a:lnSpc>
                <a:spcPct val="100000"/>
              </a:lnSpc>
              <a:spcBef>
                <a:spcPts val="0"/>
              </a:spcBef>
              <a:spcAft>
                <a:spcPts val="0"/>
              </a:spcAft>
              <a:buSzPts val="3000"/>
              <a:buNone/>
            </a:pPr>
            <a:r>
              <a:rPr lang="en" sz="3200"/>
              <a:t>Sequence Diagram</a:t>
            </a:r>
            <a:endParaRPr sz="3200"/>
          </a:p>
        </p:txBody>
      </p:sp>
      <p:sp>
        <p:nvSpPr>
          <p:cNvPr id="105" name="Google Shape;105;g1a9fe032748_0_7"/>
          <p:cNvSpPr/>
          <p:nvPr/>
        </p:nvSpPr>
        <p:spPr>
          <a:xfrm rot="10800000">
            <a:off x="4138752" y="435234"/>
            <a:ext cx="1139100" cy="695400"/>
          </a:xfrm>
          <a:prstGeom prst="halfFrame">
            <a:avLst>
              <a:gd name="adj1" fmla="val 19492"/>
              <a:gd name="adj2" fmla="val 2410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6" name="Google Shape;106;g1a9fe032748_0_7"/>
          <p:cNvSpPr/>
          <p:nvPr/>
        </p:nvSpPr>
        <p:spPr>
          <a:xfrm>
            <a:off x="335622" y="170447"/>
            <a:ext cx="1139100" cy="695400"/>
          </a:xfrm>
          <a:prstGeom prst="halfFrame">
            <a:avLst>
              <a:gd name="adj1" fmla="val 19492"/>
              <a:gd name="adj2" fmla="val 2410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07" name="Google Shape;107;g1a9fe032748_0_7"/>
          <p:cNvPicPr preferRelativeResize="0"/>
          <p:nvPr/>
        </p:nvPicPr>
        <p:blipFill>
          <a:blip r:embed="rId3">
            <a:alphaModFix/>
          </a:blip>
          <a:stretch>
            <a:fillRect/>
          </a:stretch>
        </p:blipFill>
        <p:spPr>
          <a:xfrm>
            <a:off x="152400" y="2254584"/>
            <a:ext cx="5181599" cy="40364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a9fe032748_0_13"/>
          <p:cNvSpPr txBox="1">
            <a:spLocks noGrp="1"/>
          </p:cNvSpPr>
          <p:nvPr>
            <p:ph type="title"/>
          </p:nvPr>
        </p:nvSpPr>
        <p:spPr>
          <a:xfrm>
            <a:off x="499826" y="597665"/>
            <a:ext cx="4518900" cy="370500"/>
          </a:xfrm>
          <a:prstGeom prst="rect">
            <a:avLst/>
          </a:prstGeom>
          <a:noFill/>
          <a:ln>
            <a:noFill/>
          </a:ln>
        </p:spPr>
        <p:txBody>
          <a:bodyPr spcFirstLastPara="1" wrap="square" lIns="49350" tIns="49350" rIns="49350" bIns="49350" anchor="b" anchorCtr="0">
            <a:noAutofit/>
          </a:bodyPr>
          <a:lstStyle/>
          <a:p>
            <a:pPr marL="0" lvl="0" indent="0" algn="ctr" rtl="0">
              <a:lnSpc>
                <a:spcPct val="100000"/>
              </a:lnSpc>
              <a:spcBef>
                <a:spcPts val="0"/>
              </a:spcBef>
              <a:spcAft>
                <a:spcPts val="0"/>
              </a:spcAft>
              <a:buSzPts val="3000"/>
              <a:buNone/>
            </a:pPr>
            <a:r>
              <a:rPr lang="en" sz="3200"/>
              <a:t>State Diagram</a:t>
            </a:r>
            <a:endParaRPr sz="3200"/>
          </a:p>
        </p:txBody>
      </p:sp>
      <p:sp>
        <p:nvSpPr>
          <p:cNvPr id="113" name="Google Shape;113;g1a9fe032748_0_13"/>
          <p:cNvSpPr/>
          <p:nvPr/>
        </p:nvSpPr>
        <p:spPr>
          <a:xfrm rot="10800000">
            <a:off x="4138752" y="435234"/>
            <a:ext cx="1139100" cy="695400"/>
          </a:xfrm>
          <a:prstGeom prst="halfFrame">
            <a:avLst>
              <a:gd name="adj1" fmla="val 19492"/>
              <a:gd name="adj2" fmla="val 2410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4" name="Google Shape;114;g1a9fe032748_0_13"/>
          <p:cNvSpPr/>
          <p:nvPr/>
        </p:nvSpPr>
        <p:spPr>
          <a:xfrm>
            <a:off x="335622" y="151397"/>
            <a:ext cx="1139100" cy="695400"/>
          </a:xfrm>
          <a:prstGeom prst="halfFrame">
            <a:avLst>
              <a:gd name="adj1" fmla="val 19492"/>
              <a:gd name="adj2" fmla="val 2410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15" name="Google Shape;115;g1a9fe032748_0_13"/>
          <p:cNvPicPr preferRelativeResize="0"/>
          <p:nvPr/>
        </p:nvPicPr>
        <p:blipFill>
          <a:blip r:embed="rId3">
            <a:alphaModFix/>
          </a:blip>
          <a:stretch>
            <a:fillRect/>
          </a:stretch>
        </p:blipFill>
        <p:spPr>
          <a:xfrm>
            <a:off x="289088" y="1263984"/>
            <a:ext cx="4940381" cy="67941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1a9fe032748_0_24"/>
          <p:cNvSpPr txBox="1">
            <a:spLocks noGrp="1"/>
          </p:cNvSpPr>
          <p:nvPr>
            <p:ph type="title"/>
          </p:nvPr>
        </p:nvSpPr>
        <p:spPr>
          <a:xfrm>
            <a:off x="499825" y="369084"/>
            <a:ext cx="4518900" cy="695400"/>
          </a:xfrm>
          <a:prstGeom prst="rect">
            <a:avLst/>
          </a:prstGeom>
          <a:noFill/>
          <a:ln>
            <a:noFill/>
          </a:ln>
        </p:spPr>
        <p:txBody>
          <a:bodyPr spcFirstLastPara="1" wrap="square" lIns="49350" tIns="49350" rIns="49350" bIns="49350" anchor="b" anchorCtr="0">
            <a:noAutofit/>
          </a:bodyPr>
          <a:lstStyle/>
          <a:p>
            <a:pPr marL="0" lvl="0" indent="0" algn="ctr" rtl="0">
              <a:lnSpc>
                <a:spcPct val="100000"/>
              </a:lnSpc>
              <a:spcBef>
                <a:spcPts val="0"/>
              </a:spcBef>
              <a:spcAft>
                <a:spcPts val="0"/>
              </a:spcAft>
              <a:buSzPts val="3000"/>
              <a:buNone/>
            </a:pPr>
            <a:r>
              <a:rPr lang="en" sz="3200" dirty="0"/>
              <a:t>Component / Deployment  Diagram</a:t>
            </a:r>
            <a:endParaRPr sz="3200" dirty="0"/>
          </a:p>
        </p:txBody>
      </p:sp>
      <p:sp>
        <p:nvSpPr>
          <p:cNvPr id="121" name="Google Shape;121;g1a9fe032748_0_24"/>
          <p:cNvSpPr/>
          <p:nvPr/>
        </p:nvSpPr>
        <p:spPr>
          <a:xfrm rot="10800000">
            <a:off x="4138752" y="435234"/>
            <a:ext cx="1139100" cy="695400"/>
          </a:xfrm>
          <a:prstGeom prst="halfFrame">
            <a:avLst>
              <a:gd name="adj1" fmla="val 19492"/>
              <a:gd name="adj2" fmla="val 2410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2" name="Google Shape;122;g1a9fe032748_0_24"/>
          <p:cNvSpPr/>
          <p:nvPr/>
        </p:nvSpPr>
        <p:spPr>
          <a:xfrm>
            <a:off x="335622" y="151397"/>
            <a:ext cx="1139100" cy="695400"/>
          </a:xfrm>
          <a:prstGeom prst="halfFrame">
            <a:avLst>
              <a:gd name="adj1" fmla="val 19492"/>
              <a:gd name="adj2" fmla="val 24106"/>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23" name="Google Shape;123;g1a9fe032748_0_24"/>
          <p:cNvPicPr preferRelativeResize="0"/>
          <p:nvPr/>
        </p:nvPicPr>
        <p:blipFill>
          <a:blip r:embed="rId3">
            <a:alphaModFix/>
          </a:blip>
          <a:stretch>
            <a:fillRect/>
          </a:stretch>
        </p:blipFill>
        <p:spPr>
          <a:xfrm>
            <a:off x="250850" y="1899400"/>
            <a:ext cx="4984700" cy="535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181681" y="1612010"/>
            <a:ext cx="3123037" cy="786996"/>
          </a:xfrm>
          <a:prstGeom prst="rect">
            <a:avLst/>
          </a:prstGeom>
          <a:noFill/>
          <a:ln>
            <a:noFill/>
          </a:ln>
        </p:spPr>
        <p:txBody>
          <a:bodyPr spcFirstLastPara="1" wrap="square" lIns="49350" tIns="49350" rIns="49350" bIns="49350" anchor="b" anchorCtr="0">
            <a:noAutofit/>
          </a:bodyPr>
          <a:lstStyle/>
          <a:p>
            <a:pPr marL="0" lvl="0" indent="0" algn="ctr" rtl="0">
              <a:lnSpc>
                <a:spcPct val="100000"/>
              </a:lnSpc>
              <a:spcBef>
                <a:spcPts val="0"/>
              </a:spcBef>
              <a:spcAft>
                <a:spcPts val="0"/>
              </a:spcAft>
              <a:buSzPts val="4000"/>
              <a:buNone/>
            </a:pPr>
            <a:r>
              <a:rPr lang="en" sz="3200" b="1" dirty="0">
                <a:solidFill>
                  <a:srgbClr val="93CD6D"/>
                </a:solidFill>
                <a:effectLst>
                  <a:glow rad="101600">
                    <a:schemeClr val="accent5">
                      <a:satMod val="175000"/>
                      <a:alpha val="40000"/>
                    </a:schemeClr>
                  </a:glow>
                </a:effectLst>
              </a:rPr>
              <a:t>THANK YOU</a:t>
            </a:r>
            <a:endParaRPr sz="3200" b="1" dirty="0">
              <a:effectLst>
                <a:glow rad="101600">
                  <a:schemeClr val="accent5">
                    <a:satMod val="175000"/>
                    <a:alpha val="40000"/>
                  </a:schemeClr>
                </a:glow>
              </a:effectLst>
            </a:endParaRPr>
          </a:p>
        </p:txBody>
      </p:sp>
      <p:pic>
        <p:nvPicPr>
          <p:cNvPr id="65" name="Google Shape;65;p1" descr="A plate of food&#10;&#10;Description automatically generated with medium confidence"/>
          <p:cNvPicPr preferRelativeResize="0"/>
          <p:nvPr/>
        </p:nvPicPr>
        <p:blipFill rotWithShape="1">
          <a:blip r:embed="rId3">
            <a:alphaModFix/>
          </a:blip>
          <a:srcRect r="7144"/>
          <a:stretch/>
        </p:blipFill>
        <p:spPr>
          <a:xfrm>
            <a:off x="3" y="4754671"/>
            <a:ext cx="4452949" cy="2230479"/>
          </a:xfrm>
          <a:prstGeom prst="rect">
            <a:avLst/>
          </a:prstGeom>
          <a:noFill/>
          <a:ln>
            <a:noFill/>
          </a:ln>
        </p:spPr>
      </p:pic>
      <p:sp>
        <p:nvSpPr>
          <p:cNvPr id="3" name="Subtitle 2">
            <a:extLst>
              <a:ext uri="{FF2B5EF4-FFF2-40B4-BE49-F238E27FC236}">
                <a16:creationId xmlns:a16="http://schemas.microsoft.com/office/drawing/2014/main" id="{24DDCC65-B63C-29E7-E3A8-53AD73D9E5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7868419"/>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328</Words>
  <Application>Microsoft Office PowerPoint</Application>
  <PresentationFormat>Custom</PresentationFormat>
  <Paragraphs>20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Roboto</vt:lpstr>
      <vt:lpstr>Roboto Slab</vt:lpstr>
      <vt:lpstr>Marina</vt:lpstr>
      <vt:lpstr>ISM6129  Group Project Report  Uber Eats / Food Delivery System</vt:lpstr>
      <vt:lpstr>Uber Eats / Food  Delivery  System</vt:lpstr>
      <vt:lpstr>Use Case Diagram</vt:lpstr>
      <vt:lpstr>Class Diagram</vt:lpstr>
      <vt:lpstr>Activity Diagram</vt:lpstr>
      <vt:lpstr>Sequence Diagram</vt:lpstr>
      <vt:lpstr>State Diagram</vt:lpstr>
      <vt:lpstr>Component / Deployment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ISM6129  Group Project Report  Uber Eats / Food Delivery System</dc:title>
  <dc:creator>Sarah ak</dc:creator>
  <cp:lastModifiedBy>PROALIK123@GMAIL.COM</cp:lastModifiedBy>
  <cp:revision>3</cp:revision>
  <dcterms:modified xsi:type="dcterms:W3CDTF">2022-12-06T12:30:09Z</dcterms:modified>
</cp:coreProperties>
</file>