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9C34863-A33F-474E-A0E3-4B36069B482C}" type="datetimeFigureOut">
              <a:rPr lang="en-US" smtClean="0"/>
              <a:t>20-Apr-20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1838039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266676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20115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1939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2305690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34863-A33F-474E-A0E3-4B36069B482C}" type="datetimeFigureOut">
              <a:rPr lang="en-US" smtClean="0"/>
              <a:t>20-Apr-20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165033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34863-A33F-474E-A0E3-4B36069B482C}" type="datetimeFigureOut">
              <a:rPr lang="en-US" smtClean="0"/>
              <a:t>20-Apr-20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76093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34863-A33F-474E-A0E3-4B36069B482C}" type="datetimeFigureOut">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1317480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34863-A33F-474E-A0E3-4B36069B482C}" type="datetimeFigureOut">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52389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34863-A33F-474E-A0E3-4B36069B482C}" type="datetimeFigureOut">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67962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34863-A33F-474E-A0E3-4B36069B482C}" type="datetimeFigureOut">
              <a:rPr lang="en-US" smtClean="0"/>
              <a:t>20-Apr-20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181316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71482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34863-A33F-474E-A0E3-4B36069B482C}" type="datetimeFigureOut">
              <a:rPr lang="en-US" smtClean="0"/>
              <a:t>20-Apr-20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25913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34863-A33F-474E-A0E3-4B36069B482C}" type="datetimeFigureOut">
              <a:rPr lang="en-US" smtClean="0"/>
              <a:t>20-Apr-20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321576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34863-A33F-474E-A0E3-4B36069B482C}" type="datetimeFigureOut">
              <a:rPr lang="en-US" smtClean="0"/>
              <a:t>20-Apr-20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22374578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68695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34863-A33F-474E-A0E3-4B36069B482C}" type="datetimeFigureOut">
              <a:rPr lang="en-US" smtClean="0"/>
              <a:t>20-Apr-20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CCEA2-B530-4AF0-ADD8-C96708A25AA9}" type="slidenum">
              <a:rPr lang="en-US" smtClean="0"/>
              <a:t>‹#›</a:t>
            </a:fld>
            <a:endParaRPr lang="en-US"/>
          </a:p>
        </p:txBody>
      </p:sp>
    </p:spTree>
    <p:extLst>
      <p:ext uri="{BB962C8B-B14F-4D97-AF65-F5344CB8AC3E}">
        <p14:creationId xmlns:p14="http://schemas.microsoft.com/office/powerpoint/2010/main" val="267771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C34863-A33F-474E-A0E3-4B36069B482C}" type="datetimeFigureOut">
              <a:rPr lang="en-US" smtClean="0"/>
              <a:t>20-Apr-20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ACCEA2-B530-4AF0-ADD8-C96708A25AA9}" type="slidenum">
              <a:rPr lang="en-US" smtClean="0"/>
              <a:t>‹#›</a:t>
            </a:fld>
            <a:endParaRPr lang="en-US"/>
          </a:p>
        </p:txBody>
      </p:sp>
    </p:spTree>
    <p:extLst>
      <p:ext uri="{BB962C8B-B14F-4D97-AF65-F5344CB8AC3E}">
        <p14:creationId xmlns:p14="http://schemas.microsoft.com/office/powerpoint/2010/main" val="75960163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87F25-BAC5-4FDA-9BC3-98424F0E29D5}"/>
              </a:ext>
            </a:extLst>
          </p:cNvPr>
          <p:cNvSpPr>
            <a:spLocks noGrp="1"/>
          </p:cNvSpPr>
          <p:nvPr>
            <p:ph idx="1"/>
          </p:nvPr>
        </p:nvSpPr>
        <p:spPr>
          <a:xfrm>
            <a:off x="1040244" y="729574"/>
            <a:ext cx="9613861" cy="4859007"/>
          </a:xfrm>
        </p:spPr>
        <p:txBody>
          <a:bodyPr>
            <a:normAutofit/>
          </a:bodyPr>
          <a:lstStyle/>
          <a:p>
            <a:r>
              <a:rPr lang="en-US" sz="4000" dirty="0"/>
              <a:t>Project Name: </a:t>
            </a:r>
            <a:r>
              <a:rPr lang="en-US" sz="4000" dirty="0" err="1"/>
              <a:t>Burpien</a:t>
            </a:r>
            <a:endParaRPr lang="en-US" sz="4000" dirty="0"/>
          </a:p>
          <a:p>
            <a:r>
              <a:rPr lang="en-US" sz="4000" dirty="0"/>
              <a:t>Company Name: </a:t>
            </a:r>
            <a:r>
              <a:rPr lang="en-US" sz="4000" dirty="0" err="1"/>
              <a:t>NoLikie</a:t>
            </a:r>
            <a:endParaRPr lang="en-US" sz="4000" dirty="0"/>
          </a:p>
          <a:p>
            <a:r>
              <a:rPr lang="en-US" sz="4000" dirty="0"/>
              <a:t>Team Members: Wael Alghamdi and Alan Ayala</a:t>
            </a:r>
          </a:p>
        </p:txBody>
      </p:sp>
    </p:spTree>
    <p:extLst>
      <p:ext uri="{BB962C8B-B14F-4D97-AF65-F5344CB8AC3E}">
        <p14:creationId xmlns:p14="http://schemas.microsoft.com/office/powerpoint/2010/main" val="164910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B40A-6C64-44BC-BCE3-8AAC7397AFA6}"/>
              </a:ext>
            </a:extLst>
          </p:cNvPr>
          <p:cNvSpPr>
            <a:spLocks noGrp="1"/>
          </p:cNvSpPr>
          <p:nvPr>
            <p:ph type="title"/>
          </p:nvPr>
        </p:nvSpPr>
        <p:spPr/>
        <p:txBody>
          <a:bodyPr/>
          <a:lstStyle/>
          <a:p>
            <a:r>
              <a:rPr lang="en-US" dirty="0"/>
              <a:t>App Description</a:t>
            </a:r>
          </a:p>
        </p:txBody>
      </p:sp>
      <p:sp>
        <p:nvSpPr>
          <p:cNvPr id="3" name="Content Placeholder 2">
            <a:extLst>
              <a:ext uri="{FF2B5EF4-FFF2-40B4-BE49-F238E27FC236}">
                <a16:creationId xmlns:a16="http://schemas.microsoft.com/office/drawing/2014/main" id="{EC7AEB12-7C2E-46C6-9274-AE656BA08B20}"/>
              </a:ext>
            </a:extLst>
          </p:cNvPr>
          <p:cNvSpPr>
            <a:spLocks noGrp="1"/>
          </p:cNvSpPr>
          <p:nvPr>
            <p:ph idx="1"/>
          </p:nvPr>
        </p:nvSpPr>
        <p:spPr/>
        <p:txBody>
          <a:bodyPr/>
          <a:lstStyle/>
          <a:p>
            <a:r>
              <a:rPr lang="en-US" sz="2800" dirty="0"/>
              <a:t>This app is aimed towards solving the problem of cashier software not being flexible enough. This app is customizable to a degree and will not require the client to reach for the developers for changes in the look and feel(function) of the app. They could do the changes themselves.</a:t>
            </a:r>
          </a:p>
          <a:p>
            <a:endParaRPr lang="en-US" dirty="0"/>
          </a:p>
        </p:txBody>
      </p:sp>
    </p:spTree>
    <p:extLst>
      <p:ext uri="{BB962C8B-B14F-4D97-AF65-F5344CB8AC3E}">
        <p14:creationId xmlns:p14="http://schemas.microsoft.com/office/powerpoint/2010/main" val="39911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AAF5-E720-4276-8602-F27078C44B55}"/>
              </a:ext>
            </a:extLst>
          </p:cNvPr>
          <p:cNvSpPr>
            <a:spLocks noGrp="1"/>
          </p:cNvSpPr>
          <p:nvPr>
            <p:ph type="title"/>
          </p:nvPr>
        </p:nvSpPr>
        <p:spPr/>
        <p:txBody>
          <a:bodyPr/>
          <a:lstStyle/>
          <a:p>
            <a:r>
              <a:rPr lang="en-US" dirty="0"/>
              <a:t>App Description (cont.)</a:t>
            </a:r>
          </a:p>
        </p:txBody>
      </p:sp>
      <p:sp>
        <p:nvSpPr>
          <p:cNvPr id="3" name="Content Placeholder 2">
            <a:extLst>
              <a:ext uri="{FF2B5EF4-FFF2-40B4-BE49-F238E27FC236}">
                <a16:creationId xmlns:a16="http://schemas.microsoft.com/office/drawing/2014/main" id="{C3C32D6D-EEAC-4209-84E8-4CAB219DDF19}"/>
              </a:ext>
            </a:extLst>
          </p:cNvPr>
          <p:cNvSpPr>
            <a:spLocks noGrp="1"/>
          </p:cNvSpPr>
          <p:nvPr>
            <p:ph idx="1"/>
          </p:nvPr>
        </p:nvSpPr>
        <p:spPr/>
        <p:txBody>
          <a:bodyPr/>
          <a:lstStyle/>
          <a:p>
            <a:r>
              <a:rPr lang="en-US" dirty="0"/>
              <a:t>To develop the app, we visited various food chains and examined their menu screens. After that, we reached to the conclusion that no system was perfect, hence the goal of this app. The way its made it resembles current food ordering systems of places like Chartwells and </a:t>
            </a:r>
            <a:r>
              <a:rPr lang="en-US" dirty="0" err="1"/>
              <a:t>Hallal</a:t>
            </a:r>
            <a:r>
              <a:rPr lang="en-US" dirty="0"/>
              <a:t> Guys.</a:t>
            </a:r>
          </a:p>
        </p:txBody>
      </p:sp>
    </p:spTree>
    <p:extLst>
      <p:ext uri="{BB962C8B-B14F-4D97-AF65-F5344CB8AC3E}">
        <p14:creationId xmlns:p14="http://schemas.microsoft.com/office/powerpoint/2010/main" val="207310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D68253-06F1-4211-AEA5-F1AA423290DF}"/>
              </a:ext>
            </a:extLst>
          </p:cNvPr>
          <p:cNvPicPr>
            <a:picLocks noChangeAspect="1"/>
          </p:cNvPicPr>
          <p:nvPr/>
        </p:nvPicPr>
        <p:blipFill>
          <a:blip r:embed="rId2"/>
          <a:stretch>
            <a:fillRect/>
          </a:stretch>
        </p:blipFill>
        <p:spPr>
          <a:xfrm>
            <a:off x="1568530" y="456921"/>
            <a:ext cx="3718803" cy="4954159"/>
          </a:xfrm>
          <a:prstGeom prst="rect">
            <a:avLst/>
          </a:prstGeom>
        </p:spPr>
      </p:pic>
      <p:pic>
        <p:nvPicPr>
          <p:cNvPr id="5" name="Picture 4">
            <a:extLst>
              <a:ext uri="{FF2B5EF4-FFF2-40B4-BE49-F238E27FC236}">
                <a16:creationId xmlns:a16="http://schemas.microsoft.com/office/drawing/2014/main" id="{980BBA6F-DEB9-4941-B3E8-EC31A8F265A0}"/>
              </a:ext>
            </a:extLst>
          </p:cNvPr>
          <p:cNvPicPr>
            <a:picLocks noChangeAspect="1"/>
          </p:cNvPicPr>
          <p:nvPr/>
        </p:nvPicPr>
        <p:blipFill>
          <a:blip r:embed="rId3"/>
          <a:stretch>
            <a:fillRect/>
          </a:stretch>
        </p:blipFill>
        <p:spPr>
          <a:xfrm>
            <a:off x="6096000" y="2255878"/>
            <a:ext cx="4502339" cy="2638089"/>
          </a:xfrm>
          <a:prstGeom prst="rect">
            <a:avLst/>
          </a:prstGeom>
        </p:spPr>
      </p:pic>
      <p:sp>
        <p:nvSpPr>
          <p:cNvPr id="6" name="Title 1">
            <a:extLst>
              <a:ext uri="{FF2B5EF4-FFF2-40B4-BE49-F238E27FC236}">
                <a16:creationId xmlns:a16="http://schemas.microsoft.com/office/drawing/2014/main" id="{951465A5-1173-4890-8E4F-FB01A7E0F271}"/>
              </a:ext>
            </a:extLst>
          </p:cNvPr>
          <p:cNvSpPr>
            <a:spLocks noGrp="1"/>
          </p:cNvSpPr>
          <p:nvPr>
            <p:ph type="title"/>
          </p:nvPr>
        </p:nvSpPr>
        <p:spPr>
          <a:xfrm>
            <a:off x="5499739" y="456921"/>
            <a:ext cx="6692261" cy="1200855"/>
          </a:xfrm>
        </p:spPr>
        <p:txBody>
          <a:bodyPr/>
          <a:lstStyle/>
          <a:p>
            <a:r>
              <a:rPr lang="en-US" dirty="0"/>
              <a:t>Log In Page with Credentials</a:t>
            </a:r>
          </a:p>
        </p:txBody>
      </p:sp>
    </p:spTree>
    <p:extLst>
      <p:ext uri="{BB962C8B-B14F-4D97-AF65-F5344CB8AC3E}">
        <p14:creationId xmlns:p14="http://schemas.microsoft.com/office/powerpoint/2010/main" val="15708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174-1768-44E9-B542-BF0406BBCEA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E02E4B2-7408-4104-AF04-57422930F944}"/>
              </a:ext>
            </a:extLst>
          </p:cNvPr>
          <p:cNvPicPr>
            <a:picLocks noChangeAspect="1"/>
          </p:cNvPicPr>
          <p:nvPr/>
        </p:nvPicPr>
        <p:blipFill>
          <a:blip r:embed="rId2"/>
          <a:stretch>
            <a:fillRect/>
          </a:stretch>
        </p:blipFill>
        <p:spPr>
          <a:xfrm>
            <a:off x="1574586" y="151591"/>
            <a:ext cx="8882186" cy="6239482"/>
          </a:xfrm>
          <a:prstGeom prst="rect">
            <a:avLst/>
          </a:prstGeom>
        </p:spPr>
      </p:pic>
    </p:spTree>
    <p:extLst>
      <p:ext uri="{BB962C8B-B14F-4D97-AF65-F5344CB8AC3E}">
        <p14:creationId xmlns:p14="http://schemas.microsoft.com/office/powerpoint/2010/main" val="101420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D3D1-77B2-4756-923D-9D8E113E8F7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BBA08C4-D463-4F1C-BA68-258D9C4C66DD}"/>
              </a:ext>
            </a:extLst>
          </p:cNvPr>
          <p:cNvPicPr>
            <a:picLocks noChangeAspect="1"/>
          </p:cNvPicPr>
          <p:nvPr/>
        </p:nvPicPr>
        <p:blipFill>
          <a:blip r:embed="rId2"/>
          <a:stretch>
            <a:fillRect/>
          </a:stretch>
        </p:blipFill>
        <p:spPr>
          <a:xfrm>
            <a:off x="1263301" y="138261"/>
            <a:ext cx="9369031" cy="6581477"/>
          </a:xfrm>
          <a:prstGeom prst="rect">
            <a:avLst/>
          </a:prstGeom>
        </p:spPr>
      </p:pic>
    </p:spTree>
    <p:extLst>
      <p:ext uri="{BB962C8B-B14F-4D97-AF65-F5344CB8AC3E}">
        <p14:creationId xmlns:p14="http://schemas.microsoft.com/office/powerpoint/2010/main" val="339671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3C8E-CCA5-4A1C-804B-1213A7193982}"/>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9DD7C2B-C239-4F8D-8E24-85DA4816F19B}"/>
              </a:ext>
            </a:extLst>
          </p:cNvPr>
          <p:cNvPicPr>
            <a:picLocks noChangeAspect="1"/>
          </p:cNvPicPr>
          <p:nvPr/>
        </p:nvPicPr>
        <p:blipFill>
          <a:blip r:embed="rId2"/>
          <a:stretch>
            <a:fillRect/>
          </a:stretch>
        </p:blipFill>
        <p:spPr>
          <a:xfrm>
            <a:off x="1214663" y="186095"/>
            <a:ext cx="9232843" cy="6485809"/>
          </a:xfrm>
          <a:prstGeom prst="rect">
            <a:avLst/>
          </a:prstGeom>
        </p:spPr>
      </p:pic>
    </p:spTree>
    <p:extLst>
      <p:ext uri="{BB962C8B-B14F-4D97-AF65-F5344CB8AC3E}">
        <p14:creationId xmlns:p14="http://schemas.microsoft.com/office/powerpoint/2010/main" val="843045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63</TotalTime>
  <Words>138</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PowerPoint Presentation</vt:lpstr>
      <vt:lpstr>App Description</vt:lpstr>
      <vt:lpstr>App Description (cont.)</vt:lpstr>
      <vt:lpstr>Log In Page with Credentials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page names second page app information third and so on snippets</dc:title>
  <dc:creator>Alan Ayala</dc:creator>
  <cp:lastModifiedBy>Alan Ayala</cp:lastModifiedBy>
  <cp:revision>5</cp:revision>
  <dcterms:created xsi:type="dcterms:W3CDTF">2020-04-20T16:19:07Z</dcterms:created>
  <dcterms:modified xsi:type="dcterms:W3CDTF">2020-04-20T17:22:17Z</dcterms:modified>
</cp:coreProperties>
</file>