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9" r:id="rId2"/>
    <p:sldId id="288" r:id="rId3"/>
    <p:sldId id="320" r:id="rId4"/>
    <p:sldId id="258" r:id="rId5"/>
    <p:sldId id="321" r:id="rId6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FFF"/>
    <a:srgbClr val="000000"/>
    <a:srgbClr val="79DCFF"/>
    <a:srgbClr val="008080"/>
    <a:srgbClr val="006699"/>
    <a:srgbClr val="009999"/>
    <a:srgbClr val="FEFCB4"/>
    <a:srgbClr val="EBE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6" autoAdjust="0"/>
    <p:restoredTop sz="94782" autoAdjust="0"/>
  </p:normalViewPr>
  <p:slideViewPr>
    <p:cSldViewPr>
      <p:cViewPr varScale="1">
        <p:scale>
          <a:sx n="63" d="100"/>
          <a:sy n="63" d="100"/>
        </p:scale>
        <p:origin x="6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Perpetua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374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erpetua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2A28D72-A869-4DBC-B1C0-A0EFAA64333B}" type="datetimeFigureOut">
              <a:rPr lang="zh-TW" altLang="en-US"/>
              <a:pPr>
                <a:defRPr/>
              </a:pPr>
              <a:t>2021/9/2</a:t>
            </a:fld>
            <a:endParaRPr lang="en-US" altLang="zh-TW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301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Perpetua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374" y="9374301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erpetua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15F79133-8357-40C1-9167-9380161B34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3601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121F07-B452-472E-8862-E07570025F00}" type="datetimeFigureOut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8008"/>
            <a:ext cx="5388610" cy="4441270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374301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4" y="9374301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064A04-D2CB-425F-BB2D-1429BB0066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6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 useBgFill="1">
        <p:nvSpPr>
          <p:cNvPr id="5" name="圓角矩形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矩形 6"/>
          <p:cNvSpPr/>
          <p:nvPr/>
        </p:nvSpPr>
        <p:spPr>
          <a:xfrm>
            <a:off x="63500" y="96043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矩形 9"/>
          <p:cNvSpPr/>
          <p:nvPr/>
        </p:nvSpPr>
        <p:spPr>
          <a:xfrm>
            <a:off x="63500" y="90805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63500" y="248761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EDD38-8270-49CD-936C-F13EFF7FAA0B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A1D891-CFC4-41CA-AB0A-CBE3DF9A960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380EA-975B-497C-ADCB-5DD839C06119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19B60-E187-4F0B-A617-EFE3480076E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02973-988E-4323-9A5B-6A39D05BBC49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1A32-7D24-426B-836F-FB2C1B24067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solidFill>
                  <a:schemeClr val="accent1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643050"/>
            <a:ext cx="7772400" cy="4376750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9F58-ECEC-4F60-A82A-232D20670EA0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746FA-422C-4822-B336-0A1773D5E67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 useBgFill="1">
        <p:nvSpPr>
          <p:cNvPr id="5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矩形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矩形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矩形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2DA2-9967-4F87-904A-8BE176EFCEFB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C79B5-B41E-4103-AA4E-A0C876DA5E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40835-2442-4278-BF64-8DE155DA5D7A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89600-9476-4530-BE3C-998C79B2409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C87B-9B10-455C-96EA-962E1A63D12E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A3FF8-B12C-41EE-8F94-59D921261C9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ED35-6D4F-43FB-B901-57FD9224230A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7922E-BCD7-4DB8-BAB9-EFA75EC2271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7BB-10E7-4DE8-853D-7E2A6915CAB8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4089-D94B-482D-B9F1-11F9FD85A51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 useBgFill="1">
        <p:nvSpPr>
          <p:cNvPr id="6" name="圓角矩形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66A73-AB01-4DAE-B690-A59F1527EBF4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7C0D4-8D28-4FBE-8E7A-3AEF6E704C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矩形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矩形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F7A67-8419-4511-B149-F1618E8ADC0F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8E4F4-7154-470D-8C7B-55E05650C5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10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3716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10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5938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68D535-162A-44C3-AB4F-DC682BAD4623}" type="datetime1">
              <a:rPr lang="zh-TW" altLang="en-US"/>
              <a:pPr>
                <a:defRPr/>
              </a:pPr>
              <a:t>2021/9/2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501063" y="6215063"/>
            <a:ext cx="428625" cy="428625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887F6C2-368F-4662-BB69-E8548CE0DA4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4105" name="圖片 34" descr="圖片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5275" y="647700"/>
            <a:ext cx="8553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5" r:id="rId2"/>
    <p:sldLayoutId id="2147483943" r:id="rId3"/>
    <p:sldLayoutId id="2147483936" r:id="rId4"/>
    <p:sldLayoutId id="2147483937" r:id="rId5"/>
    <p:sldLayoutId id="2147483938" r:id="rId6"/>
    <p:sldLayoutId id="2147483939" r:id="rId7"/>
    <p:sldLayoutId id="2147483944" r:id="rId8"/>
    <p:sldLayoutId id="2147483945" r:id="rId9"/>
    <p:sldLayoutId id="2147483940" r:id="rId10"/>
    <p:sldLayoutId id="21474839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dlut.edu.cn/2012011156/zh_CN/index.htm" TargetMode="External"/><Relationship Id="rId2" Type="http://schemas.openxmlformats.org/officeDocument/2006/relationships/hyperlink" Target="mailto:guocheng@dlut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4016" y="1124744"/>
            <a:ext cx="9468544" cy="1512168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网络信息安全</a:t>
            </a:r>
            <a:endParaRPr lang="zh-TW" altLang="en-US" sz="54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746FA-422C-4822-B336-0A1773D5E67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467544" y="2780928"/>
            <a:ext cx="83883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43306" y="4429132"/>
            <a:ext cx="5286412" cy="1428760"/>
          </a:xfrm>
        </p:spPr>
        <p:txBody>
          <a:bodyPr/>
          <a:lstStyle/>
          <a:p>
            <a:pPr algn="l"/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大连理工大学</a:t>
            </a:r>
          </a:p>
          <a:p>
            <a:pPr algn="l"/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软件学院 网络工程系 郭成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4016" y="1124744"/>
            <a:ext cx="9468544" cy="1512168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课程说明</a:t>
            </a:r>
            <a:endParaRPr lang="zh-TW" altLang="en-US" sz="54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746FA-422C-4822-B336-0A1773D5E67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467544" y="2780928"/>
            <a:ext cx="83883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教材：密码编码学与网络安全（第六，七版）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作者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William Stallings</a:t>
            </a:r>
            <a:endParaRPr kumimoji="0" lang="en-US" altLang="zh-CN" sz="3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24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讲课学时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+24</a:t>
            </a:r>
            <a:r>
              <a:rPr kumimoji="0" lang="zh-CN" altLang="en-US" sz="3000" dirty="0">
                <a:latin typeface="Times New Roman" pitchFamily="18" charset="0"/>
                <a:ea typeface="+mn-ea"/>
                <a:cs typeface="Times New Roman" pitchFamily="18" charset="0"/>
              </a:rPr>
              <a:t>实验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学时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考核方式</a:t>
            </a:r>
            <a:r>
              <a:rPr kumimoji="0" lang="zh-CN" altLang="en-US" sz="3000" dirty="0">
                <a:latin typeface="Times New Roman" pitchFamily="18" charset="0"/>
                <a:cs typeface="Times New Roman" pitchFamily="18" charset="0"/>
              </a:rPr>
              <a:t>（考试</a:t>
            </a:r>
            <a:r>
              <a:rPr kumimoji="0" lang="en-US" altLang="zh-CN" sz="3000" dirty="0">
                <a:latin typeface="Times New Roman" pitchFamily="18" charset="0"/>
                <a:cs typeface="Times New Roman" pitchFamily="18" charset="0"/>
              </a:rPr>
              <a:t>70%+</a:t>
            </a:r>
            <a:r>
              <a:rPr kumimoji="0" lang="zh-CN" altLang="en-US" sz="3000" dirty="0">
                <a:latin typeface="Times New Roman" pitchFamily="18" charset="0"/>
                <a:cs typeface="Times New Roman" pitchFamily="18" charset="0"/>
              </a:rPr>
              <a:t>课堂平时成绩</a:t>
            </a:r>
            <a:r>
              <a:rPr kumimoji="0" lang="en-US" altLang="zh-CN" sz="3000" dirty="0">
                <a:latin typeface="Times New Roman" pitchFamily="18" charset="0"/>
                <a:cs typeface="Times New Roman" pitchFamily="18" charset="0"/>
              </a:rPr>
              <a:t>30%</a:t>
            </a:r>
            <a:r>
              <a:rPr kumimoji="0" lang="zh-CN" altLang="en-US" sz="3000" dirty="0"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F88C-AEC3-49B3-A073-8224911BB51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85926"/>
            <a:ext cx="8712968" cy="43767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u="sng" dirty="0"/>
              <a:t>联系方式：</a:t>
            </a:r>
          </a:p>
          <a:p>
            <a:pPr>
              <a:buFontTx/>
              <a:buNone/>
            </a:pPr>
            <a:r>
              <a:rPr lang="en-US" altLang="zh-CN" dirty="0">
                <a:hlinkClick r:id="rId2"/>
              </a:rPr>
              <a:t>guocheng@dlut.edu.cn</a:t>
            </a: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教学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825252723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（写明学号姓名）</a:t>
            </a:r>
            <a:endParaRPr lang="en-US" altLang="zh-CN" dirty="0">
              <a:latin typeface="+mn-ea"/>
            </a:endParaRPr>
          </a:p>
          <a:p>
            <a:pPr>
              <a:buFontTx/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b="1" u="sng" dirty="0"/>
              <a:t>个人主页</a:t>
            </a:r>
            <a:endParaRPr lang="en-US" altLang="zh-CN" b="1" u="sng" dirty="0"/>
          </a:p>
          <a:p>
            <a:pPr>
              <a:buFontTx/>
              <a:buNone/>
            </a:pPr>
            <a:r>
              <a:rPr lang="en-US" altLang="zh-CN" dirty="0">
                <a:hlinkClick r:id="rId3"/>
              </a:rPr>
              <a:t>http://faculty.dlut.edu.cn/2012011156/zh_CN/index.htm</a:t>
            </a:r>
            <a:endParaRPr lang="en-US" altLang="zh-CN" dirty="0"/>
          </a:p>
          <a:p>
            <a:pPr>
              <a:buFontTx/>
              <a:buNone/>
            </a:pPr>
            <a:r>
              <a:rPr lang="zh-CN" altLang="en-US" b="1" u="sng" dirty="0"/>
              <a:t>研究方向：</a:t>
            </a:r>
          </a:p>
          <a:p>
            <a:pPr>
              <a:buFontTx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大数据安全、云存储安全、隐私计算及区块链技术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3B057-40D7-470A-9D59-483DBB32208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9E3611"/>
                </a:solidFill>
              </a:rPr>
              <a:t> </a:t>
            </a:r>
            <a:r>
              <a:rPr lang="zh-CN" altLang="en-US" sz="3600" b="1" dirty="0">
                <a:solidFill>
                  <a:srgbClr val="9E3611"/>
                </a:solidFill>
                <a:latin typeface="黑体" pitchFamily="49" charset="-122"/>
                <a:ea typeface="黑体" pitchFamily="49" charset="-122"/>
              </a:rPr>
              <a:t>课程大纲</a:t>
            </a:r>
            <a:endParaRPr lang="zh-TW" altLang="en-US" sz="3600" b="1" dirty="0">
              <a:solidFill>
                <a:srgbClr val="9E361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789113"/>
            <a:ext cx="8229600" cy="43767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传统加密技术</a:t>
            </a:r>
            <a:endParaRPr lang="en-US" altLang="zh-TW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分组密码和数据加密标准</a:t>
            </a:r>
            <a:endParaRPr lang="en-US" altLang="zh-TW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数论和有限域</a:t>
            </a:r>
            <a:endParaRPr lang="en-US" altLang="zh-TW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对称密码体制相关内容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公钥密码学与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RSA</a:t>
            </a:r>
            <a:endParaRPr lang="en-US" altLang="zh-TW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3B057-40D7-470A-9D59-483DBB32208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9E3611"/>
                </a:solidFill>
              </a:rPr>
              <a:t> </a:t>
            </a:r>
            <a:r>
              <a:rPr lang="zh-CN" altLang="en-US" sz="3600" b="1" dirty="0">
                <a:solidFill>
                  <a:srgbClr val="9E3611"/>
                </a:solidFill>
                <a:latin typeface="黑体" pitchFamily="49" charset="-122"/>
                <a:ea typeface="黑体" pitchFamily="49" charset="-122"/>
              </a:rPr>
              <a:t>课程大纲</a:t>
            </a:r>
            <a:endParaRPr lang="zh-TW" altLang="en-US" sz="3600" b="1" dirty="0">
              <a:solidFill>
                <a:srgbClr val="9E361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789113"/>
            <a:ext cx="8229600" cy="43767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密钥管理和其他公钥密码体制</a:t>
            </a:r>
            <a:endParaRPr lang="en-US" altLang="zh-TW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数字签名和认证协议</a:t>
            </a:r>
            <a:endParaRPr lang="en-US" altLang="zh-TW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认证实际应用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8905</TotalTime>
  <Words>148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Gungsuh</vt:lpstr>
      <vt:lpstr>黑体</vt:lpstr>
      <vt:lpstr>宋体</vt:lpstr>
      <vt:lpstr>幼圆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公正</vt:lpstr>
      <vt:lpstr>网络信息安全</vt:lpstr>
      <vt:lpstr>课程说明</vt:lpstr>
      <vt:lpstr>PowerPoint 演示文稿</vt:lpstr>
      <vt:lpstr> 课程大纲</vt:lpstr>
      <vt:lpstr> 课程大纲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t-out-of-n oblivious transfer mechanism based on CRT</dc:title>
  <dc:creator>user</dc:creator>
  <cp:lastModifiedBy>ThinkPad</cp:lastModifiedBy>
  <cp:revision>721</cp:revision>
  <cp:lastPrinted>2013-06-25T11:49:20Z</cp:lastPrinted>
  <dcterms:created xsi:type="dcterms:W3CDTF">2010-06-01T05:32:37Z</dcterms:created>
  <dcterms:modified xsi:type="dcterms:W3CDTF">2021-09-02T03:52:11Z</dcterms:modified>
</cp:coreProperties>
</file>