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5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3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91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49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38AC-93DE-452F-853A-A4C3B542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3C00A-3B65-47CA-840B-CDC7D587A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2015180012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박건호</a:t>
            </a:r>
          </a:p>
        </p:txBody>
      </p:sp>
    </p:spTree>
    <p:extLst>
      <p:ext uri="{BB962C8B-B14F-4D97-AF65-F5344CB8AC3E}">
        <p14:creationId xmlns:p14="http://schemas.microsoft.com/office/powerpoint/2010/main" val="6047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AB37-8D99-4869-BD73-D060DD18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181" y="1899821"/>
            <a:ext cx="7955206" cy="4552675"/>
          </a:xfrm>
        </p:spPr>
        <p:txBody>
          <a:bodyPr anchor="t">
            <a:normAutofit/>
          </a:bodyPr>
          <a:lstStyle/>
          <a:p>
            <a:r>
              <a:rPr lang="ko-KR" altLang="en-US" sz="2000" dirty="0" err="1"/>
              <a:t>턴제형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덱</a:t>
            </a:r>
            <a:r>
              <a:rPr lang="ko-KR" altLang="en-US" sz="2000" dirty="0"/>
              <a:t> 빌딩 카드게임</a:t>
            </a:r>
            <a:endParaRPr lang="en-US" altLang="ko-KR" sz="2000" dirty="0"/>
          </a:p>
          <a:p>
            <a:r>
              <a:rPr lang="ko-KR" altLang="en-US" sz="2000" dirty="0"/>
              <a:t>자신이 고른 캐릭터의 스킬 카드와 공용카드를 조합하여 자신만의 </a:t>
            </a:r>
            <a:endParaRPr lang="en-US" altLang="ko-KR" sz="2000" dirty="0"/>
          </a:p>
          <a:p>
            <a:r>
              <a:rPr lang="ko-KR" altLang="en-US" sz="2000" dirty="0" err="1"/>
              <a:t>덱을</a:t>
            </a:r>
            <a:r>
              <a:rPr lang="ko-KR" altLang="en-US" sz="2000" dirty="0"/>
              <a:t> 구성하여 상대와 싸우게 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덱의</a:t>
            </a:r>
            <a:r>
              <a:rPr lang="ko-KR" altLang="en-US" sz="2000" dirty="0"/>
              <a:t> 구성은 </a:t>
            </a:r>
            <a:r>
              <a:rPr lang="en-US" altLang="ko-KR" sz="2000" dirty="0"/>
              <a:t>15</a:t>
            </a:r>
            <a:r>
              <a:rPr lang="ko-KR" altLang="en-US" sz="2000" dirty="0"/>
              <a:t>장으로 고정 되어있으며 같은 종류의 카드는 </a:t>
            </a:r>
            <a:endParaRPr lang="en-US" altLang="ko-KR" sz="2000"/>
          </a:p>
          <a:p>
            <a:r>
              <a:rPr lang="ko-KR" altLang="en-US" sz="2000"/>
              <a:t>최대 </a:t>
            </a:r>
            <a:r>
              <a:rPr lang="en-US" altLang="ko-KR" sz="2000" dirty="0"/>
              <a:t>3</a:t>
            </a:r>
            <a:r>
              <a:rPr lang="ko-KR" altLang="en-US" sz="2000" dirty="0"/>
              <a:t>장 까지 넣을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(Last Spell</a:t>
            </a:r>
            <a:r>
              <a:rPr lang="ko-KR" altLang="en-US" sz="2000" dirty="0"/>
              <a:t>카드는 </a:t>
            </a:r>
            <a:r>
              <a:rPr lang="en-US" altLang="ko-KR" sz="2000" dirty="0"/>
              <a:t>2</a:t>
            </a:r>
            <a:r>
              <a:rPr lang="ko-KR" altLang="en-US" sz="2000" dirty="0"/>
              <a:t>장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플레이어의 턴이 오면  </a:t>
            </a:r>
            <a:r>
              <a:rPr lang="ko-KR" altLang="en-US" sz="2000" dirty="0" err="1"/>
              <a:t>덱에서</a:t>
            </a:r>
            <a:r>
              <a:rPr lang="ko-KR" altLang="en-US" sz="2000" dirty="0"/>
              <a:t>  랜덤으로 카드 </a:t>
            </a:r>
            <a:r>
              <a:rPr lang="en-US" altLang="ko-KR" sz="2000" dirty="0"/>
              <a:t>3</a:t>
            </a:r>
            <a:r>
              <a:rPr lang="ko-KR" altLang="en-US" sz="2000" dirty="0"/>
              <a:t>장이 나오고 </a:t>
            </a:r>
            <a:endParaRPr lang="en-US" altLang="ko-KR" sz="2000" dirty="0"/>
          </a:p>
          <a:p>
            <a:r>
              <a:rPr lang="ko-KR" altLang="en-US" sz="2000" dirty="0"/>
              <a:t>플레이어는 그 중에서 한 장을 골라 공격 또는 방어를 하게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상대의 체력을 먼저 없애는 쪽이 승리한다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6426B3-DDB8-4A9B-A16F-BE47CDE5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81" y="338328"/>
            <a:ext cx="7648573" cy="1632515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FCG</a:t>
            </a:r>
            <a:r>
              <a:rPr lang="en-US" altLang="ko-K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(Fight Card Game)</a:t>
            </a:r>
            <a:endParaRPr lang="ko-KR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26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1B50A-313C-49C4-9A82-9F5BA063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98" y="108752"/>
            <a:ext cx="10018713" cy="1071979"/>
          </a:xfrm>
        </p:spPr>
        <p:txBody>
          <a:bodyPr/>
          <a:lstStyle/>
          <a:p>
            <a:pPr algn="l"/>
            <a:r>
              <a:rPr lang="ko-KR" altLang="en-US" dirty="0"/>
              <a:t>메인 게임 화면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111B5-59A1-4C3E-89D0-3FD773161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0" y="993815"/>
            <a:ext cx="9880881" cy="5621321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015BDBD-BC5F-4626-A9B2-182D0D755BD6}"/>
              </a:ext>
            </a:extLst>
          </p:cNvPr>
          <p:cNvSpPr/>
          <p:nvPr/>
        </p:nvSpPr>
        <p:spPr>
          <a:xfrm>
            <a:off x="5521018" y="4851277"/>
            <a:ext cx="6858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15E44-EF56-4D0F-B9C8-387431140569}"/>
              </a:ext>
            </a:extLst>
          </p:cNvPr>
          <p:cNvSpPr txBox="1"/>
          <p:nvPr/>
        </p:nvSpPr>
        <p:spPr>
          <a:xfrm>
            <a:off x="5093522" y="4772025"/>
            <a:ext cx="157134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랜덤카드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E7E25ED-C92E-4DD9-9ABE-C4656B3F7F70}"/>
              </a:ext>
            </a:extLst>
          </p:cNvPr>
          <p:cNvSpPr/>
          <p:nvPr/>
        </p:nvSpPr>
        <p:spPr>
          <a:xfrm>
            <a:off x="7491866" y="5091581"/>
            <a:ext cx="541537" cy="52322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4C3A8-C869-4E38-9E36-ED3910ADCAA8}"/>
              </a:ext>
            </a:extLst>
          </p:cNvPr>
          <p:cNvSpPr txBox="1"/>
          <p:nvPr/>
        </p:nvSpPr>
        <p:spPr>
          <a:xfrm>
            <a:off x="7004681" y="4750581"/>
            <a:ext cx="169452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덱</a:t>
            </a:r>
            <a:r>
              <a:rPr lang="en-US" altLang="ko-KR" sz="1400" dirty="0"/>
              <a:t>, </a:t>
            </a:r>
            <a:r>
              <a:rPr lang="ko-KR" altLang="en-US" sz="1400" dirty="0"/>
              <a:t>남은 카드를 </a:t>
            </a:r>
            <a:endParaRPr lang="en-US" altLang="ko-KR" sz="1400" dirty="0"/>
          </a:p>
          <a:p>
            <a:r>
              <a:rPr lang="ko-KR" altLang="en-US" sz="1400" dirty="0"/>
              <a:t>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802CC-7B7D-449D-9D0B-996B9497D7AE}"/>
              </a:ext>
            </a:extLst>
          </p:cNvPr>
          <p:cNvSpPr txBox="1"/>
          <p:nvPr/>
        </p:nvSpPr>
        <p:spPr>
          <a:xfrm>
            <a:off x="2766282" y="5694908"/>
            <a:ext cx="17782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보너스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스킬강화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30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0AEC-1D23-4DCB-8596-F28BEED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55" y="0"/>
            <a:ext cx="921802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800" dirty="0"/>
              <a:t>게임 실행 흐름</a:t>
            </a:r>
            <a:endParaRPr lang="en-US" altLang="ko-KR" sz="5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2B754-6D73-4DBF-8954-84330BB49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3695806" cy="2771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940D5-DEEC-440D-9684-8EF74199C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81" y="1619456"/>
            <a:ext cx="3695806" cy="27718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BE234B-5BA0-4200-AE29-8475A886F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28" y="1614449"/>
            <a:ext cx="3695806" cy="27718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F3A5C4-5AD4-477D-ACB3-BBCA33A41F54}"/>
              </a:ext>
            </a:extLst>
          </p:cNvPr>
          <p:cNvSpPr/>
          <p:nvPr/>
        </p:nvSpPr>
        <p:spPr>
          <a:xfrm>
            <a:off x="-130419" y="4334470"/>
            <a:ext cx="393893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캐릭터를 선택한다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2D58EA-D37B-4E3E-B20C-69842E549E5A}"/>
              </a:ext>
            </a:extLst>
          </p:cNvPr>
          <p:cNvSpPr/>
          <p:nvPr/>
        </p:nvSpPr>
        <p:spPr>
          <a:xfrm>
            <a:off x="3943773" y="4386302"/>
            <a:ext cx="387614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마음에 드는 카드로 </a:t>
            </a:r>
            <a:r>
              <a:rPr lang="ko-KR" alt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덱을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만든다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17C23-1288-4F67-B2A0-F65BD1442A12}"/>
              </a:ext>
            </a:extLst>
          </p:cNvPr>
          <p:cNvSpPr/>
          <p:nvPr/>
        </p:nvSpPr>
        <p:spPr>
          <a:xfrm>
            <a:off x="7625919" y="4365247"/>
            <a:ext cx="44565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같은 종류의 카드는 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장씩 넣을 수 있다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(Last Spell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55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0AEC-1D23-4DCB-8596-F28BEED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55" y="0"/>
            <a:ext cx="921802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800" dirty="0"/>
              <a:t>게임 실행 흐름</a:t>
            </a:r>
            <a:endParaRPr lang="en-US" altLang="ko-KR" sz="5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4E416-F987-47E3-BEEF-B2189149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4" y="1611472"/>
            <a:ext cx="4877223" cy="3635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1C9056-999D-4E8C-AA98-72FBB627B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4" y="1588610"/>
            <a:ext cx="4877223" cy="36579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828B88-8760-4EAA-A5CB-6AD53A883E85}"/>
              </a:ext>
            </a:extLst>
          </p:cNvPr>
          <p:cNvSpPr/>
          <p:nvPr/>
        </p:nvSpPr>
        <p:spPr>
          <a:xfrm>
            <a:off x="307670" y="5333856"/>
            <a:ext cx="57951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카드를 선택하면 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카드에 따라 행동을 한다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9A878-60AC-4706-BD20-F893B44F36EB}"/>
              </a:ext>
            </a:extLst>
          </p:cNvPr>
          <p:cNvSpPr/>
          <p:nvPr/>
        </p:nvSpPr>
        <p:spPr>
          <a:xfrm>
            <a:off x="5916170" y="5246527"/>
            <a:ext cx="64142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상대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체력을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먼저 바닥내면 승리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5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4E9533-7208-4201-8137-50089BB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개발 범위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3246A9-8DAA-414D-B570-E21E9443D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26046"/>
              </p:ext>
            </p:extLst>
          </p:nvPr>
        </p:nvGraphicFramePr>
        <p:xfrm>
          <a:off x="1903737" y="1143000"/>
          <a:ext cx="822170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7529">
                  <a:extLst>
                    <a:ext uri="{9D8B030D-6E8A-4147-A177-3AD203B41FA5}">
                      <a16:colId xmlns:a16="http://schemas.microsoft.com/office/drawing/2014/main" val="2525630479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2179683786"/>
                    </a:ext>
                  </a:extLst>
                </a:gridCol>
                <a:gridCol w="4136993">
                  <a:extLst>
                    <a:ext uri="{9D8B030D-6E8A-4147-A177-3AD203B41FA5}">
                      <a16:colId xmlns:a16="http://schemas.microsoft.com/office/drawing/2014/main" val="228602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361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EA4D34-E995-48CF-B935-7A87169B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13928"/>
              </p:ext>
            </p:extLst>
          </p:nvPr>
        </p:nvGraphicFramePr>
        <p:xfrm>
          <a:off x="1922478" y="1513840"/>
          <a:ext cx="8202966" cy="5052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9911">
                  <a:extLst>
                    <a:ext uri="{9D8B030D-6E8A-4147-A177-3AD203B41FA5}">
                      <a16:colId xmlns:a16="http://schemas.microsoft.com/office/drawing/2014/main" val="3277445923"/>
                    </a:ext>
                  </a:extLst>
                </a:gridCol>
                <a:gridCol w="3133817">
                  <a:extLst>
                    <a:ext uri="{9D8B030D-6E8A-4147-A177-3AD203B41FA5}">
                      <a16:colId xmlns:a16="http://schemas.microsoft.com/office/drawing/2014/main" val="793233773"/>
                    </a:ext>
                  </a:extLst>
                </a:gridCol>
                <a:gridCol w="4119238">
                  <a:extLst>
                    <a:ext uri="{9D8B030D-6E8A-4147-A177-3AD203B41FA5}">
                      <a16:colId xmlns:a16="http://schemas.microsoft.com/office/drawing/2014/main" val="729124694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캐릭터의 따라 다른 기술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카드를 선택하면 기술이 나간다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행동에 의해 스킬이 강화되어 스킬이 바뀐다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기술 개수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85967"/>
                  </a:ext>
                </a:extLst>
              </a:tr>
              <a:tr h="61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개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신사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대나무 숲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시계탑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스테이지에 날씨 이펙트를 추가한다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89495"/>
                  </a:ext>
                </a:extLst>
              </a:tr>
              <a:tr h="698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체력의 따른 공격과 방어 선택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자신과 플레이어의 </a:t>
                      </a:r>
                      <a:r>
                        <a:rPr lang="en-US" altLang="ko-KR" sz="1400" b="1" dirty="0"/>
                        <a:t>HP </a:t>
                      </a:r>
                      <a:r>
                        <a:rPr lang="ko-KR" altLang="en-US" sz="1400" b="1" dirty="0"/>
                        <a:t>상태를 비교하여 공격 및 방어 진행</a:t>
                      </a:r>
                      <a:endParaRPr lang="en-US" altLang="ko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추가행동으로 스킬을 강화 시키거나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연계 스킬을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04764"/>
                  </a:ext>
                </a:extLst>
              </a:tr>
              <a:tr h="61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난이도의 따른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적의 공용카드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 증가 시 적의 </a:t>
                      </a:r>
                      <a:r>
                        <a:rPr lang="en-US" altLang="ko-KR" b="1" dirty="0"/>
                        <a:t>AI </a:t>
                      </a:r>
                      <a:r>
                        <a:rPr lang="ko-KR" altLang="en-US" b="1" dirty="0"/>
                        <a:t>세분화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난이도 증가 시 날씨에 따른 방해효과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56521"/>
                  </a:ext>
                </a:extLst>
              </a:tr>
              <a:tr h="96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스킬 피격 시 체력감소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공용카드에 따른 능력치 변화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 err="1"/>
                        <a:t>덱에서</a:t>
                      </a:r>
                      <a:r>
                        <a:rPr lang="ko-KR" altLang="en-US" sz="1200" b="1" dirty="0"/>
                        <a:t> 랜덤으로 카드가 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장 나온다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r>
                        <a:rPr lang="ko-KR" altLang="en-US" sz="1200" b="1" dirty="0"/>
                        <a:t>장의 카드를 전부 사용시 </a:t>
                      </a:r>
                      <a:r>
                        <a:rPr lang="ko-KR" altLang="en-US" sz="1200" b="1" dirty="0" err="1"/>
                        <a:t>덱</a:t>
                      </a:r>
                      <a:r>
                        <a:rPr lang="ko-KR" altLang="en-US" sz="1200" b="1" dirty="0"/>
                        <a:t> 리셋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특정 스킬 사용시 일러스트 출력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마다 다른 특성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날씨에 따른 능력치 변화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0948"/>
                  </a:ext>
                </a:extLst>
              </a:tr>
              <a:tr h="54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음성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83999"/>
                  </a:ext>
                </a:extLst>
              </a:tr>
              <a:tr h="873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스킬 모션들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기본자세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이동 모션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날씨 애니메이션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스킬 강화에 따른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3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4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4E9533-7208-4201-8137-50089BB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개발 계획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601A93-BDAD-403E-922F-EB02D0E8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78120"/>
              </p:ext>
            </p:extLst>
          </p:nvPr>
        </p:nvGraphicFramePr>
        <p:xfrm>
          <a:off x="2768845" y="877557"/>
          <a:ext cx="8127999" cy="512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3041">
                  <a:extLst>
                    <a:ext uri="{9D8B030D-6E8A-4147-A177-3AD203B41FA5}">
                      <a16:colId xmlns:a16="http://schemas.microsoft.com/office/drawing/2014/main" val="3966769457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1768056570"/>
                    </a:ext>
                  </a:extLst>
                </a:gridCol>
                <a:gridCol w="5659020">
                  <a:extLst>
                    <a:ext uri="{9D8B030D-6E8A-4147-A177-3AD203B41FA5}">
                      <a16:colId xmlns:a16="http://schemas.microsoft.com/office/drawing/2014/main" val="4092880054"/>
                    </a:ext>
                  </a:extLst>
                </a:gridCol>
              </a:tblGrid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자료수집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좌표 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리소스 수집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체력 바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캐릭터 위치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카드 위치 등 좌표를 지정한다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3.</a:t>
                      </a:r>
                      <a:r>
                        <a:rPr lang="ko-KR" altLang="en-US" sz="1200" b="1" dirty="0"/>
                        <a:t>수집한 리소스를 토대로 캐릭터의 모션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스킬 애니메이션을 만든다</a:t>
                      </a:r>
                      <a:r>
                        <a:rPr lang="en-US" altLang="ko-KR" sz="1200" b="1" dirty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08862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게임 시작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난이도 설정 처리</a:t>
                      </a:r>
                      <a:endParaRPr lang="en-US" altLang="ko-KR" sz="12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1" dirty="0"/>
                        <a:t>2.</a:t>
                      </a:r>
                      <a:r>
                        <a:rPr lang="ko-KR" altLang="en-US" sz="1200" b="1" dirty="0"/>
                        <a:t>캐릭터 선택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덱</a:t>
                      </a:r>
                      <a:r>
                        <a:rPr lang="ko-KR" altLang="en-US" sz="1200" b="1" dirty="0"/>
                        <a:t> 구성 처리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카드 선택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동작에 따른 애니메이션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2330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10/15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덱</a:t>
                      </a:r>
                      <a:r>
                        <a:rPr lang="ko-KR" altLang="en-US" sz="1800" b="1" dirty="0"/>
                        <a:t>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b="1" dirty="0"/>
                        <a:t>1.</a:t>
                      </a:r>
                      <a:r>
                        <a:rPr lang="ko-KR" altLang="en-US" sz="1100" b="1" dirty="0"/>
                        <a:t>선택한 카드 들을 랜덤으로 섞는 것을 구현한다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b="1" dirty="0"/>
                        <a:t>2.3</a:t>
                      </a:r>
                      <a:r>
                        <a:rPr lang="ko-KR" altLang="en-US" sz="1100" b="1" dirty="0"/>
                        <a:t>장씩 </a:t>
                      </a:r>
                      <a:r>
                        <a:rPr lang="ko-KR" altLang="en-US" sz="1100" b="1" dirty="0" err="1"/>
                        <a:t>덱에서</a:t>
                      </a:r>
                      <a:r>
                        <a:rPr lang="ko-KR" altLang="en-US" sz="1100" b="1" dirty="0"/>
                        <a:t> 카드 선택 칸으로 나오는 것을 구현한다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dirty="0"/>
                        <a:t>3.</a:t>
                      </a:r>
                      <a:r>
                        <a:rPr lang="ko-KR" altLang="en-US" sz="1100" b="1" dirty="0" err="1"/>
                        <a:t>덱의</a:t>
                      </a:r>
                      <a:r>
                        <a:rPr lang="ko-KR" altLang="en-US" sz="1100" b="1" dirty="0"/>
                        <a:t> 장수가 </a:t>
                      </a:r>
                      <a:r>
                        <a:rPr lang="en-US" altLang="ko-KR" sz="1100" b="1" dirty="0"/>
                        <a:t>0</a:t>
                      </a:r>
                      <a:r>
                        <a:rPr lang="ko-KR" altLang="en-US" sz="1100" b="1" dirty="0"/>
                        <a:t>장이 되었을 때 다시 </a:t>
                      </a:r>
                      <a:r>
                        <a:rPr lang="en-US" altLang="ko-KR" sz="1100" b="1" dirty="0"/>
                        <a:t>15</a:t>
                      </a:r>
                      <a:r>
                        <a:rPr lang="ko-KR" altLang="en-US" sz="1100" b="1" dirty="0"/>
                        <a:t>장으로 리셋 되는 것을 구현한다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581588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스킬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각각 캐릭터 스킬들의 애니메이션을 지정한다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2.</a:t>
                      </a:r>
                      <a:r>
                        <a:rPr lang="ko-KR" altLang="en-US" sz="1200" b="1" dirty="0"/>
                        <a:t>스킬 피격 시 체력 게이지 감소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187832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10/29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자신의 상황에 따라 대응을 바꾼다</a:t>
                      </a:r>
                      <a:r>
                        <a:rPr lang="en-US" altLang="ko-KR" sz="1400" b="1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818873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간단 플레이 적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점검 애니메이션출력 점검</a:t>
                      </a:r>
                      <a:endParaRPr lang="en-US" altLang="ko-KR" sz="14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미흡한 부분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677089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11/12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/>
                        <a:t>배경에 따른 배경음악 구현</a:t>
                      </a:r>
                      <a:endParaRPr lang="en-US" altLang="ko-KR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/>
                        <a:t>캐릭터 각자의 음성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90796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최종 및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추가구현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난이도에 따른 적 </a:t>
                      </a:r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세분화</a:t>
                      </a:r>
                      <a:endParaRPr lang="en-US" altLang="ko-KR" sz="12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콤보 구성</a:t>
                      </a:r>
                      <a:endParaRPr lang="en-US" altLang="ko-KR" sz="12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날씨에 대한 효과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8976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49F6EB-6F87-4981-8B73-0EE71C37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55459"/>
              </p:ext>
            </p:extLst>
          </p:nvPr>
        </p:nvGraphicFramePr>
        <p:xfrm>
          <a:off x="2768845" y="5998197"/>
          <a:ext cx="8127999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4165">
                  <a:extLst>
                    <a:ext uri="{9D8B030D-6E8A-4147-A177-3AD203B41FA5}">
                      <a16:colId xmlns:a16="http://schemas.microsoft.com/office/drawing/2014/main" val="371787345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3195734443"/>
                    </a:ext>
                  </a:extLst>
                </a:gridCol>
                <a:gridCol w="5659019">
                  <a:extLst>
                    <a:ext uri="{9D8B030D-6E8A-4147-A177-3AD203B41FA5}">
                      <a16:colId xmlns:a16="http://schemas.microsoft.com/office/drawing/2014/main" val="8867750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11/26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6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3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FF9C11-2090-450C-B781-3DB044A14738}"/>
              </a:ext>
            </a:extLst>
          </p:cNvPr>
          <p:cNvSpPr/>
          <p:nvPr/>
        </p:nvSpPr>
        <p:spPr>
          <a:xfrm>
            <a:off x="3286125" y="1619250"/>
            <a:ext cx="5238750" cy="46291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F9BE2-F2BB-4273-82C7-353F22B80CBC}"/>
              </a:ext>
            </a:extLst>
          </p:cNvPr>
          <p:cNvSpPr/>
          <p:nvPr/>
        </p:nvSpPr>
        <p:spPr>
          <a:xfrm>
            <a:off x="3973721" y="1957685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6FAAF-F581-4641-BAF5-C7889B118D42}"/>
              </a:ext>
            </a:extLst>
          </p:cNvPr>
          <p:cNvSpPr/>
          <p:nvPr/>
        </p:nvSpPr>
        <p:spPr>
          <a:xfrm>
            <a:off x="3930487" y="3195934"/>
            <a:ext cx="39500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</a:t>
            </a:r>
          </a:p>
          <a:p>
            <a:pPr algn="ctr"/>
            <a:r>
              <a:rPr lang="en-US" altLang="ko-KR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YOU!</a:t>
            </a:r>
            <a:endParaRPr lang="en-US" altLang="ko-KR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42573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487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2D 게임 프로그래밍</vt:lpstr>
      <vt:lpstr>FCG(Fight Card Game)</vt:lpstr>
      <vt:lpstr>메인 게임 화면 구성</vt:lpstr>
      <vt:lpstr>게임 실행 흐름</vt:lpstr>
      <vt:lpstr>게임 실행 흐름</vt:lpstr>
      <vt:lpstr>개발 범위</vt:lpstr>
      <vt:lpstr>개발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박 건호</dc:creator>
  <cp:lastModifiedBy>박 건호</cp:lastModifiedBy>
  <cp:revision>32</cp:revision>
  <dcterms:created xsi:type="dcterms:W3CDTF">2018-09-20T15:41:10Z</dcterms:created>
  <dcterms:modified xsi:type="dcterms:W3CDTF">2018-09-26T14:56:34Z</dcterms:modified>
</cp:coreProperties>
</file>