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6" r:id="rId4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1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3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6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6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4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6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7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38AC-93DE-452F-853A-A4C3B542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3C00A-3B65-47CA-840B-CDC7D587A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2015180012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박건호</a:t>
            </a:r>
          </a:p>
        </p:txBody>
      </p:sp>
    </p:spTree>
    <p:extLst>
      <p:ext uri="{BB962C8B-B14F-4D97-AF65-F5344CB8AC3E}">
        <p14:creationId xmlns:p14="http://schemas.microsoft.com/office/powerpoint/2010/main" val="6047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35D53A-7E13-4572-87B5-61E8FA365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r="12670" b="-2"/>
          <a:stretch/>
        </p:blipFill>
        <p:spPr>
          <a:xfrm>
            <a:off x="4208655" y="-8467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6426B3-DDB8-4A9B-A16F-BE47CDE5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FCG(Fight Card Game)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AB37-8D99-4869-BD73-D060DD18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게임 컨셉</a:t>
            </a:r>
            <a:endParaRPr lang="en-US" altLang="ko-KR" sz="4000" b="1" dirty="0"/>
          </a:p>
          <a:p>
            <a:r>
              <a:rPr lang="ko-KR" altLang="en-US" b="1" u="sng" dirty="0"/>
              <a:t>고르고 </a:t>
            </a:r>
            <a:endParaRPr lang="en-US" altLang="ko-KR" b="1" u="sng" dirty="0"/>
          </a:p>
          <a:p>
            <a:r>
              <a:rPr lang="ko-KR" altLang="en-US" b="1" u="sng" dirty="0"/>
              <a:t>만들어서</a:t>
            </a:r>
            <a:endParaRPr lang="en-US" altLang="ko-KR" b="1" u="sng" dirty="0"/>
          </a:p>
          <a:p>
            <a:r>
              <a:rPr lang="ko-KR" altLang="en-US" b="1" u="sng" dirty="0"/>
              <a:t>싸워라</a:t>
            </a:r>
            <a:endParaRPr lang="en-US" altLang="ko-KR" b="1" u="sng" dirty="0"/>
          </a:p>
          <a:p>
            <a:r>
              <a:rPr lang="ko-KR" altLang="en-US" dirty="0" err="1"/>
              <a:t>덱</a:t>
            </a:r>
            <a:r>
              <a:rPr lang="ko-KR" altLang="en-US" dirty="0"/>
              <a:t> 빌딩 게임</a:t>
            </a:r>
            <a:endParaRPr lang="en-US" altLang="ko-KR" dirty="0"/>
          </a:p>
          <a:p>
            <a:r>
              <a:rPr lang="ko-KR" altLang="en-US" dirty="0" err="1"/>
              <a:t>덱을</a:t>
            </a:r>
            <a:r>
              <a:rPr lang="ko-KR" altLang="en-US" dirty="0"/>
              <a:t> 플레이어가 만들고</a:t>
            </a:r>
            <a:endParaRPr lang="en-US" altLang="ko-KR" dirty="0"/>
          </a:p>
          <a:p>
            <a:r>
              <a:rPr lang="ko-KR" altLang="en-US" dirty="0" err="1"/>
              <a:t>덱에서</a:t>
            </a:r>
            <a:r>
              <a:rPr lang="ko-KR" altLang="en-US" dirty="0"/>
              <a:t> 카드가 매 턴 </a:t>
            </a:r>
            <a:r>
              <a:rPr lang="en-US" altLang="ko-KR" dirty="0"/>
              <a:t>3</a:t>
            </a:r>
            <a:r>
              <a:rPr lang="ko-KR" altLang="en-US" dirty="0"/>
              <a:t>장씩 랜덤으로 출력되어 싸운다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6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FF9C11-2090-450C-B781-3DB044A14738}"/>
              </a:ext>
            </a:extLst>
          </p:cNvPr>
          <p:cNvSpPr/>
          <p:nvPr/>
        </p:nvSpPr>
        <p:spPr>
          <a:xfrm>
            <a:off x="3286125" y="1619250"/>
            <a:ext cx="5238750" cy="46291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F9BE2-F2BB-4273-82C7-353F22B80CBC}"/>
              </a:ext>
            </a:extLst>
          </p:cNvPr>
          <p:cNvSpPr/>
          <p:nvPr/>
        </p:nvSpPr>
        <p:spPr>
          <a:xfrm>
            <a:off x="3973721" y="1957685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6FAAF-F581-4641-BAF5-C7889B118D42}"/>
              </a:ext>
            </a:extLst>
          </p:cNvPr>
          <p:cNvSpPr/>
          <p:nvPr/>
        </p:nvSpPr>
        <p:spPr>
          <a:xfrm>
            <a:off x="3930487" y="3195934"/>
            <a:ext cx="39500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</a:t>
            </a:r>
          </a:p>
          <a:p>
            <a:pPr algn="ctr"/>
            <a:r>
              <a:rPr lang="en-US" altLang="ko-KR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YOU!</a:t>
            </a:r>
            <a:endParaRPr lang="en-US" altLang="ko-KR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42573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38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</vt:lpstr>
      <vt:lpstr>FCG(Fight Card Game)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박 건호</dc:creator>
  <cp:lastModifiedBy>박 건호</cp:lastModifiedBy>
  <cp:revision>12</cp:revision>
  <dcterms:created xsi:type="dcterms:W3CDTF">2018-11-04T14:58:58Z</dcterms:created>
  <dcterms:modified xsi:type="dcterms:W3CDTF">2018-11-28T06:07:12Z</dcterms:modified>
</cp:coreProperties>
</file>