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1" r:id="rId4"/>
    <p:sldId id="263" r:id="rId5"/>
    <p:sldId id="257" r:id="rId6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1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3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6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6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4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6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1489-8EFD-487A-B64F-3DC10DF4146F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7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38AC-93DE-452F-853A-A4C3B542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3C00A-3B65-47CA-840B-CDC7D587A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2015180012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박건호</a:t>
            </a:r>
          </a:p>
        </p:txBody>
      </p:sp>
    </p:spTree>
    <p:extLst>
      <p:ext uri="{BB962C8B-B14F-4D97-AF65-F5344CB8AC3E}">
        <p14:creationId xmlns:p14="http://schemas.microsoft.com/office/powerpoint/2010/main" val="6047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35D53A-7E13-4572-87B5-61E8FA365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r="12670" b="-2"/>
          <a:stretch/>
        </p:blipFill>
        <p:spPr>
          <a:xfrm>
            <a:off x="4208655" y="-8467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6426B3-DDB8-4A9B-A16F-BE47CDE5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FCG(Fight Card Game)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AB37-8D99-4869-BD73-D060DD18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게임 컨셉</a:t>
            </a:r>
            <a:endParaRPr lang="en-US" altLang="ko-KR" sz="4000" b="1" dirty="0"/>
          </a:p>
          <a:p>
            <a:r>
              <a:rPr lang="ko-KR" altLang="en-US" b="1" u="sng" dirty="0"/>
              <a:t>고르고 </a:t>
            </a:r>
            <a:endParaRPr lang="en-US" altLang="ko-KR" b="1" u="sng" dirty="0"/>
          </a:p>
          <a:p>
            <a:r>
              <a:rPr lang="ko-KR" altLang="en-US" b="1" u="sng" dirty="0"/>
              <a:t>만들어서</a:t>
            </a:r>
            <a:endParaRPr lang="en-US" altLang="ko-KR" b="1" u="sng" dirty="0"/>
          </a:p>
          <a:p>
            <a:r>
              <a:rPr lang="ko-KR" altLang="en-US" b="1" u="sng" dirty="0"/>
              <a:t>싸워라</a:t>
            </a:r>
            <a:endParaRPr lang="en-US" altLang="ko-KR" b="1" u="sng" dirty="0"/>
          </a:p>
          <a:p>
            <a:r>
              <a:rPr lang="ko-KR" altLang="en-US" dirty="0" err="1"/>
              <a:t>덱</a:t>
            </a:r>
            <a:r>
              <a:rPr lang="ko-KR" altLang="en-US" dirty="0"/>
              <a:t> 빌딩 게임</a:t>
            </a:r>
            <a:endParaRPr lang="en-US" altLang="ko-KR" dirty="0"/>
          </a:p>
          <a:p>
            <a:r>
              <a:rPr lang="ko-KR" altLang="en-US" dirty="0" err="1"/>
              <a:t>덱을</a:t>
            </a:r>
            <a:r>
              <a:rPr lang="ko-KR" altLang="en-US" dirty="0"/>
              <a:t> 플레이어가 만들고</a:t>
            </a:r>
            <a:endParaRPr lang="en-US" altLang="ko-KR" dirty="0"/>
          </a:p>
          <a:p>
            <a:r>
              <a:rPr lang="ko-KR" altLang="en-US" dirty="0" err="1"/>
              <a:t>덱에서</a:t>
            </a:r>
            <a:r>
              <a:rPr lang="ko-KR" altLang="en-US" dirty="0"/>
              <a:t> 카드가 매 턴 </a:t>
            </a:r>
            <a:r>
              <a:rPr lang="en-US" altLang="ko-KR" dirty="0"/>
              <a:t>3</a:t>
            </a:r>
            <a:r>
              <a:rPr lang="ko-KR" altLang="en-US" dirty="0"/>
              <a:t>장씩 랜덤으로 출력되어 싸운다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6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4E9533-7208-4201-8137-50089BB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개발 범위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3246A9-8DAA-414D-B570-E21E9443D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32309"/>
              </p:ext>
            </p:extLst>
          </p:nvPr>
        </p:nvGraphicFramePr>
        <p:xfrm>
          <a:off x="1413543" y="1672525"/>
          <a:ext cx="822170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7529">
                  <a:extLst>
                    <a:ext uri="{9D8B030D-6E8A-4147-A177-3AD203B41FA5}">
                      <a16:colId xmlns:a16="http://schemas.microsoft.com/office/drawing/2014/main" val="2525630479"/>
                    </a:ext>
                  </a:extLst>
                </a:gridCol>
                <a:gridCol w="7244178">
                  <a:extLst>
                    <a:ext uri="{9D8B030D-6E8A-4147-A177-3AD203B41FA5}">
                      <a16:colId xmlns:a16="http://schemas.microsoft.com/office/drawing/2014/main" val="2179683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361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EA4D34-E995-48CF-B935-7A87169B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9283"/>
              </p:ext>
            </p:extLst>
          </p:nvPr>
        </p:nvGraphicFramePr>
        <p:xfrm>
          <a:off x="1432284" y="2043365"/>
          <a:ext cx="8202966" cy="42799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9911">
                  <a:extLst>
                    <a:ext uri="{9D8B030D-6E8A-4147-A177-3AD203B41FA5}">
                      <a16:colId xmlns:a16="http://schemas.microsoft.com/office/drawing/2014/main" val="3277445923"/>
                    </a:ext>
                  </a:extLst>
                </a:gridCol>
                <a:gridCol w="7253055">
                  <a:extLst>
                    <a:ext uri="{9D8B030D-6E8A-4147-A177-3AD203B41FA5}">
                      <a16:colId xmlns:a16="http://schemas.microsoft.com/office/drawing/2014/main" val="793233773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개의 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서로다른</a:t>
                      </a:r>
                      <a:r>
                        <a:rPr lang="ko-KR" altLang="en-US" sz="1600" dirty="0"/>
                        <a:t> 애니메이션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85967"/>
                  </a:ext>
                </a:extLst>
              </a:tr>
              <a:tr h="631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개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신사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대나무 숲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시계탑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89495"/>
                  </a:ext>
                </a:extLst>
              </a:tr>
              <a:tr h="61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난이도의 따른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적의 공용카드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56521"/>
                  </a:ext>
                </a:extLst>
              </a:tr>
              <a:tr h="96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스킬 피격 시 체력감소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공용카드에 따른 능력치 변화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 err="1"/>
                        <a:t>덱에서</a:t>
                      </a:r>
                      <a:r>
                        <a:rPr lang="ko-KR" altLang="en-US" sz="1200" b="1" dirty="0"/>
                        <a:t> 랜덤으로 카드가 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장 나온다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r>
                        <a:rPr lang="ko-KR" altLang="en-US" sz="1200" b="1" dirty="0"/>
                        <a:t>장의 카드를 전부 사용시 </a:t>
                      </a:r>
                      <a:r>
                        <a:rPr lang="ko-KR" altLang="en-US" sz="1200" b="1" dirty="0" err="1"/>
                        <a:t>덱</a:t>
                      </a:r>
                      <a:r>
                        <a:rPr lang="ko-KR" altLang="en-US" sz="1200" b="1" dirty="0"/>
                        <a:t> 리셋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특정 스킬 사용시 일러스트 출력</a:t>
                      </a:r>
                      <a:endParaRPr lang="en-US" altLang="ko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0948"/>
                  </a:ext>
                </a:extLst>
              </a:tr>
              <a:tr h="54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스킬 별 음성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83999"/>
                  </a:ext>
                </a:extLst>
              </a:tr>
              <a:tr h="873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각 캐릭터별 스킬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스탠딩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다운 모션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3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4E9533-7208-4201-8137-50089BB0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개발 상황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601A93-BDAD-403E-922F-EB02D0E8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1039"/>
              </p:ext>
            </p:extLst>
          </p:nvPr>
        </p:nvGraphicFramePr>
        <p:xfrm>
          <a:off x="0" y="660400"/>
          <a:ext cx="8127999" cy="512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3041">
                  <a:extLst>
                    <a:ext uri="{9D8B030D-6E8A-4147-A177-3AD203B41FA5}">
                      <a16:colId xmlns:a16="http://schemas.microsoft.com/office/drawing/2014/main" val="3966769457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1768056570"/>
                    </a:ext>
                  </a:extLst>
                </a:gridCol>
                <a:gridCol w="5659020">
                  <a:extLst>
                    <a:ext uri="{9D8B030D-6E8A-4147-A177-3AD203B41FA5}">
                      <a16:colId xmlns:a16="http://schemas.microsoft.com/office/drawing/2014/main" val="4092880054"/>
                    </a:ext>
                  </a:extLst>
                </a:gridCol>
              </a:tblGrid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자료수집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좌표 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리소스 수집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체력 바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캐릭터 위치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카드 위치 등 좌표를 지정한다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3.</a:t>
                      </a:r>
                      <a:r>
                        <a:rPr lang="ko-KR" altLang="en-US" sz="1200" b="1" dirty="0"/>
                        <a:t>수집한 리소스를 토대로 캐릭터의 모션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스킬 애니메이션을 만든다</a:t>
                      </a:r>
                      <a:r>
                        <a:rPr lang="en-US" altLang="ko-KR" sz="1200" b="1" dirty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08862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게임 시작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난이도 설정 처리</a:t>
                      </a:r>
                      <a:endParaRPr lang="en-US" altLang="ko-KR" sz="12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1" dirty="0"/>
                        <a:t>2.</a:t>
                      </a:r>
                      <a:r>
                        <a:rPr lang="ko-KR" altLang="en-US" sz="1200" b="1" dirty="0"/>
                        <a:t>캐릭터 선택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덱</a:t>
                      </a:r>
                      <a:r>
                        <a:rPr lang="ko-KR" altLang="en-US" sz="1200" b="1" dirty="0"/>
                        <a:t> 구성 처리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카드 선택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동작에 따른 애니메이션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2330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10/15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덱</a:t>
                      </a:r>
                      <a:r>
                        <a:rPr lang="ko-KR" altLang="en-US" sz="1800" b="1" dirty="0"/>
                        <a:t>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b="1" dirty="0"/>
                        <a:t>1.</a:t>
                      </a:r>
                      <a:r>
                        <a:rPr lang="ko-KR" altLang="en-US" sz="1100" b="1" dirty="0"/>
                        <a:t>선택한 카드 들을 랜덤으로 섞는 것을 구현한다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b="1" dirty="0"/>
                        <a:t>2.3</a:t>
                      </a:r>
                      <a:r>
                        <a:rPr lang="ko-KR" altLang="en-US" sz="1100" b="1" dirty="0"/>
                        <a:t>장씩 </a:t>
                      </a:r>
                      <a:r>
                        <a:rPr lang="ko-KR" altLang="en-US" sz="1100" b="1" dirty="0" err="1"/>
                        <a:t>덱에서</a:t>
                      </a:r>
                      <a:r>
                        <a:rPr lang="ko-KR" altLang="en-US" sz="1100" b="1" dirty="0"/>
                        <a:t> 카드 선택 칸으로 나오는 것을 구현한다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dirty="0"/>
                        <a:t>3.</a:t>
                      </a:r>
                      <a:r>
                        <a:rPr lang="ko-KR" altLang="en-US" sz="1100" b="1" dirty="0" err="1"/>
                        <a:t>덱의</a:t>
                      </a:r>
                      <a:r>
                        <a:rPr lang="ko-KR" altLang="en-US" sz="1100" b="1" dirty="0"/>
                        <a:t> 장수가 </a:t>
                      </a:r>
                      <a:r>
                        <a:rPr lang="en-US" altLang="ko-KR" sz="1100" b="1" dirty="0"/>
                        <a:t>0</a:t>
                      </a:r>
                      <a:r>
                        <a:rPr lang="ko-KR" altLang="en-US" sz="1100" b="1" dirty="0"/>
                        <a:t>장이 되었을 때 다시 </a:t>
                      </a:r>
                      <a:r>
                        <a:rPr lang="en-US" altLang="ko-KR" sz="1100" b="1" dirty="0"/>
                        <a:t>15</a:t>
                      </a:r>
                      <a:r>
                        <a:rPr lang="ko-KR" altLang="en-US" sz="1100" b="1" dirty="0"/>
                        <a:t>장으로 리셋 되는 것을 구현한다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581588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스킬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각각 캐릭터 스킬들의 애니메이션을 지정한다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2.</a:t>
                      </a:r>
                      <a:r>
                        <a:rPr lang="ko-KR" altLang="en-US" sz="1200" b="1" dirty="0"/>
                        <a:t>스킬 피격 시 체력 게이지 감소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187832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10/29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자신의 상황에 따라 대응을 바꾼다</a:t>
                      </a:r>
                      <a:r>
                        <a:rPr lang="en-US" altLang="ko-KR" sz="1400" b="1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818873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간단 플레이 적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점검 애니메이션출력 점검</a:t>
                      </a:r>
                      <a:endParaRPr lang="en-US" altLang="ko-KR" sz="14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미흡한 부분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677089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11/12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/>
                        <a:t>배경에 따른 배경음악 구현</a:t>
                      </a:r>
                      <a:endParaRPr lang="en-US" altLang="ko-KR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/>
                        <a:t>캐릭터 각자의 음성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90796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최종 및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추가구현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난이도에 따른 적 </a:t>
                      </a:r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세분화</a:t>
                      </a:r>
                      <a:endParaRPr lang="en-US" altLang="ko-KR" sz="12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콤보 구성</a:t>
                      </a:r>
                      <a:endParaRPr lang="en-US" altLang="ko-KR" sz="12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날씨에 대한 효과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8976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49F6EB-6F87-4981-8B73-0EE71C37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19317"/>
              </p:ext>
            </p:extLst>
          </p:nvPr>
        </p:nvGraphicFramePr>
        <p:xfrm>
          <a:off x="-1" y="5781040"/>
          <a:ext cx="8127999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4165">
                  <a:extLst>
                    <a:ext uri="{9D8B030D-6E8A-4147-A177-3AD203B41FA5}">
                      <a16:colId xmlns:a16="http://schemas.microsoft.com/office/drawing/2014/main" val="371787345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3195734443"/>
                    </a:ext>
                  </a:extLst>
                </a:gridCol>
                <a:gridCol w="5659019">
                  <a:extLst>
                    <a:ext uri="{9D8B030D-6E8A-4147-A177-3AD203B41FA5}">
                      <a16:colId xmlns:a16="http://schemas.microsoft.com/office/drawing/2014/main" val="8867750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11/26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675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282028-D4EE-4A14-9624-4DC11AC6D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6859"/>
              </p:ext>
            </p:extLst>
          </p:nvPr>
        </p:nvGraphicFramePr>
        <p:xfrm>
          <a:off x="8127998" y="651497"/>
          <a:ext cx="3976018" cy="322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16">
                  <a:extLst>
                    <a:ext uri="{9D8B030D-6E8A-4147-A177-3AD203B41FA5}">
                      <a16:colId xmlns:a16="http://schemas.microsoft.com/office/drawing/2014/main" val="975985928"/>
                    </a:ext>
                  </a:extLst>
                </a:gridCol>
                <a:gridCol w="2884602">
                  <a:extLst>
                    <a:ext uri="{9D8B030D-6E8A-4147-A177-3AD203B41FA5}">
                      <a16:colId xmlns:a16="http://schemas.microsoft.com/office/drawing/2014/main" val="2238649821"/>
                    </a:ext>
                  </a:extLst>
                </a:gridCol>
              </a:tblGrid>
              <a:tr h="644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리로스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수집완료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좌표지정완료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애니메이션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649417"/>
                  </a:ext>
                </a:extLst>
              </a:tr>
              <a:tr h="644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시작 처리완료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캐릭터 선택처리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덱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구성처리 완료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카드선택처리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648134"/>
                  </a:ext>
                </a:extLst>
              </a:tr>
              <a:tr h="644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고르기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2142769"/>
                  </a:ext>
                </a:extLst>
              </a:tr>
              <a:tr h="644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캐릭터 별 애니메이션 지정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 err="1"/>
                        <a:t>피격시</a:t>
                      </a:r>
                      <a:r>
                        <a:rPr lang="ko-KR" altLang="en-US" sz="1200" b="1" dirty="0"/>
                        <a:t> 체력 게이지 감소</a:t>
                      </a:r>
                      <a:r>
                        <a:rPr lang="en-US" altLang="ko-KR" sz="1200" b="1" dirty="0"/>
                        <a:t>(50%)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588942"/>
                  </a:ext>
                </a:extLst>
              </a:tr>
              <a:tr h="644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1052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110BE0-3C89-4B85-B2EF-6AC90FF3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49689"/>
              </p:ext>
            </p:extLst>
          </p:nvPr>
        </p:nvGraphicFramePr>
        <p:xfrm>
          <a:off x="8127998" y="238603"/>
          <a:ext cx="11008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43">
                  <a:extLst>
                    <a:ext uri="{9D8B030D-6E8A-4147-A177-3AD203B41FA5}">
                      <a16:colId xmlns:a16="http://schemas.microsoft.com/office/drawing/2014/main" val="3679009256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5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3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총 Commit횟수">
            <a:extLst>
              <a:ext uri="{FF2B5EF4-FFF2-40B4-BE49-F238E27FC236}">
                <a16:creationId xmlns:a16="http://schemas.microsoft.com/office/drawing/2014/main" id="{74F5748E-46D2-484A-ABCD-E2538EA3D9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" y="2635499"/>
            <a:ext cx="8514383" cy="37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178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349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</vt:lpstr>
      <vt:lpstr>FCG(Fight Card Game)</vt:lpstr>
      <vt:lpstr>개발 범위</vt:lpstr>
      <vt:lpstr>개발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박 건호</dc:creator>
  <cp:lastModifiedBy>박 건호</cp:lastModifiedBy>
  <cp:revision>5</cp:revision>
  <dcterms:created xsi:type="dcterms:W3CDTF">2018-11-04T14:58:58Z</dcterms:created>
  <dcterms:modified xsi:type="dcterms:W3CDTF">2018-11-04T15:49:50Z</dcterms:modified>
</cp:coreProperties>
</file>