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8" r:id="rId2"/>
    <p:sldId id="259" r:id="rId3"/>
    <p:sldId id="261" r:id="rId4"/>
    <p:sldId id="267" r:id="rId5"/>
    <p:sldId id="268" r:id="rId6"/>
    <p:sldId id="266" r:id="rId7"/>
  </p:sldIdLst>
  <p:sldSz cx="12192000" cy="6858000"/>
  <p:notesSz cx="6858000" cy="9144000"/>
  <p:photoAlbum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1489-8EFD-487A-B64F-3DC10DF4146F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68BC-8E6D-461B-B393-22EE3415F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185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1489-8EFD-487A-B64F-3DC10DF4146F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68BC-8E6D-461B-B393-22EE3415F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315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1489-8EFD-487A-B64F-3DC10DF4146F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68BC-8E6D-461B-B393-22EE3415F35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3332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1489-8EFD-487A-B64F-3DC10DF4146F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68BC-8E6D-461B-B393-22EE3415F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2460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1489-8EFD-487A-B64F-3DC10DF4146F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68BC-8E6D-461B-B393-22EE3415F35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76668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1489-8EFD-487A-B64F-3DC10DF4146F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68BC-8E6D-461B-B393-22EE3415F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5675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1489-8EFD-487A-B64F-3DC10DF4146F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68BC-8E6D-461B-B393-22EE3415F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794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1489-8EFD-487A-B64F-3DC10DF4146F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68BC-8E6D-461B-B393-22EE3415F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84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1489-8EFD-487A-B64F-3DC10DF4146F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68BC-8E6D-461B-B393-22EE3415F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017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1489-8EFD-487A-B64F-3DC10DF4146F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68BC-8E6D-461B-B393-22EE3415F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244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1489-8EFD-487A-B64F-3DC10DF4146F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68BC-8E6D-461B-B393-22EE3415F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876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1489-8EFD-487A-B64F-3DC10DF4146F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68BC-8E6D-461B-B393-22EE3415F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294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1489-8EFD-487A-B64F-3DC10DF4146F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68BC-8E6D-461B-B393-22EE3415F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877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1489-8EFD-487A-B64F-3DC10DF4146F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68BC-8E6D-461B-B393-22EE3415F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88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1489-8EFD-487A-B64F-3DC10DF4146F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68BC-8E6D-461B-B393-22EE3415F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295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68BC-8E6D-461B-B393-22EE3415F35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1489-8EFD-487A-B64F-3DC10DF4146F}" type="datetimeFigureOut">
              <a:rPr lang="ko-KR" altLang="en-US" smtClean="0"/>
              <a:t>2018-11-28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366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E1489-8EFD-487A-B64F-3DC10DF4146F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42868BC-8E6D-461B-B393-22EE3415F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771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F538AC-93DE-452F-853A-A4C3B5421B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2D </a:t>
            </a:r>
            <a:r>
              <a:rPr lang="ko-KR" altLang="en-US" dirty="0"/>
              <a:t>게임 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73C00A-3B65-47CA-840B-CDC7D587AA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ko-KR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최종프로젝트</a:t>
            </a:r>
            <a:endParaRPr lang="en-US" altLang="ko-KR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2015180012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박건호</a:t>
            </a:r>
          </a:p>
        </p:txBody>
      </p:sp>
    </p:spTree>
    <p:extLst>
      <p:ext uri="{BB962C8B-B14F-4D97-AF65-F5344CB8AC3E}">
        <p14:creationId xmlns:p14="http://schemas.microsoft.com/office/powerpoint/2010/main" val="604709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E35D53A-7E13-4572-87B5-61E8FA365C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0" r="12670" b="-2"/>
          <a:stretch/>
        </p:blipFill>
        <p:spPr>
          <a:xfrm>
            <a:off x="4208655" y="-8467"/>
            <a:ext cx="7922146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96426B3-DDB8-4A9B-A16F-BE47CDE52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en-US" altLang="ko-K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FCG(Fight Card Game)</a:t>
            </a:r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61AB37-8D99-4869-BD73-D060DD186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4893907" cy="3880773"/>
          </a:xfrm>
        </p:spPr>
        <p:txBody>
          <a:bodyPr>
            <a:normAutofit/>
          </a:bodyPr>
          <a:lstStyle/>
          <a:p>
            <a:r>
              <a:rPr lang="ko-KR" altLang="en-US" sz="4000" b="1" dirty="0"/>
              <a:t>게임 소개</a:t>
            </a:r>
            <a:endParaRPr lang="en-US" altLang="ko-KR" sz="4000" b="1" dirty="0"/>
          </a:p>
          <a:p>
            <a:r>
              <a:rPr lang="ko-KR" altLang="en-US" b="1" dirty="0"/>
              <a:t>원하는 캐릭터를 고르고</a:t>
            </a:r>
            <a:endParaRPr lang="en-US" altLang="ko-KR" b="1" dirty="0"/>
          </a:p>
          <a:p>
            <a:r>
              <a:rPr lang="en-US" altLang="ko-KR" b="1" dirty="0"/>
              <a:t>7</a:t>
            </a:r>
            <a:r>
              <a:rPr lang="ko-KR" altLang="en-US" b="1" dirty="0"/>
              <a:t>장의 카드로 자신만의 </a:t>
            </a:r>
            <a:r>
              <a:rPr lang="ko-KR" altLang="en-US" b="1" dirty="0" err="1"/>
              <a:t>덱</a:t>
            </a:r>
            <a:r>
              <a:rPr lang="en-US" altLang="ko-KR" b="1" dirty="0"/>
              <a:t>(12</a:t>
            </a:r>
            <a:r>
              <a:rPr lang="ko-KR" altLang="en-US" b="1" dirty="0"/>
              <a:t>장</a:t>
            </a:r>
            <a:r>
              <a:rPr lang="en-US" altLang="ko-KR" b="1" dirty="0"/>
              <a:t>)</a:t>
            </a:r>
            <a:r>
              <a:rPr lang="ko-KR" altLang="en-US" b="1" dirty="0"/>
              <a:t>구성하고</a:t>
            </a:r>
            <a:endParaRPr lang="en-US" altLang="ko-KR" b="1" dirty="0"/>
          </a:p>
          <a:p>
            <a:r>
              <a:rPr lang="ko-KR" altLang="en-US" b="1" dirty="0" err="1"/>
              <a:t>덱에서</a:t>
            </a:r>
            <a:r>
              <a:rPr lang="ko-KR" altLang="en-US" b="1" dirty="0"/>
              <a:t> 랜덤으로 나오는 </a:t>
            </a:r>
            <a:r>
              <a:rPr lang="en-US" altLang="ko-KR" b="1" dirty="0"/>
              <a:t>3</a:t>
            </a:r>
            <a:r>
              <a:rPr lang="ko-KR" altLang="en-US" b="1" dirty="0"/>
              <a:t>장에 카드 중</a:t>
            </a:r>
            <a:endParaRPr lang="en-US" altLang="ko-KR" b="1" dirty="0"/>
          </a:p>
          <a:p>
            <a:r>
              <a:rPr lang="ko-KR" altLang="en-US" b="1" dirty="0"/>
              <a:t>하나를 골라서 싸운다</a:t>
            </a:r>
            <a:r>
              <a:rPr lang="en-US" altLang="ko-KR" b="1" dirty="0"/>
              <a:t>.</a:t>
            </a:r>
          </a:p>
          <a:p>
            <a:r>
              <a:rPr lang="ko-KR" altLang="en-US" b="1" dirty="0"/>
              <a:t>상대방의 체력을 먼저 </a:t>
            </a:r>
            <a:r>
              <a:rPr lang="en-US" altLang="ko-KR" b="1" dirty="0"/>
              <a:t>0</a:t>
            </a:r>
            <a:r>
              <a:rPr lang="ko-KR" altLang="en-US" b="1" dirty="0"/>
              <a:t>으로 만들면 승리</a:t>
            </a:r>
            <a:endParaRPr lang="ko-KR" alt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52625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B4E9533-7208-4201-8137-50089BB0A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0726"/>
          </a:xfrm>
        </p:spPr>
        <p:txBody>
          <a:bodyPr/>
          <a:lstStyle/>
          <a:p>
            <a:pPr algn="l"/>
            <a:r>
              <a:rPr lang="ko-KR" altLang="en-US" dirty="0">
                <a:solidFill>
                  <a:schemeClr val="tx2"/>
                </a:solidFill>
              </a:rPr>
              <a:t>개발 진척도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0A3246A9-8DAA-414D-B570-E21E9443D8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109393"/>
              </p:ext>
            </p:extLst>
          </p:nvPr>
        </p:nvGraphicFramePr>
        <p:xfrm>
          <a:off x="169206" y="1306005"/>
          <a:ext cx="5845096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62010">
                  <a:extLst>
                    <a:ext uri="{9D8B030D-6E8A-4147-A177-3AD203B41FA5}">
                      <a16:colId xmlns:a16="http://schemas.microsoft.com/office/drawing/2014/main" val="2525630479"/>
                    </a:ext>
                  </a:extLst>
                </a:gridCol>
                <a:gridCol w="4883086">
                  <a:extLst>
                    <a:ext uri="{9D8B030D-6E8A-4147-A177-3AD203B41FA5}">
                      <a16:colId xmlns:a16="http://schemas.microsoft.com/office/drawing/2014/main" val="21796837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목표 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93613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9EA4D34-E995-48CF-B935-7A87169BF1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14821"/>
              </p:ext>
            </p:extLst>
          </p:nvPr>
        </p:nvGraphicFramePr>
        <p:xfrm>
          <a:off x="178575" y="1676845"/>
          <a:ext cx="5835727" cy="432802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71495">
                  <a:extLst>
                    <a:ext uri="{9D8B030D-6E8A-4147-A177-3AD203B41FA5}">
                      <a16:colId xmlns:a16="http://schemas.microsoft.com/office/drawing/2014/main" val="3277445923"/>
                    </a:ext>
                  </a:extLst>
                </a:gridCol>
                <a:gridCol w="4864232">
                  <a:extLst>
                    <a:ext uri="{9D8B030D-6E8A-4147-A177-3AD203B41FA5}">
                      <a16:colId xmlns:a16="http://schemas.microsoft.com/office/drawing/2014/main" val="793233773"/>
                    </a:ext>
                  </a:extLst>
                </a:gridCol>
              </a:tblGrid>
              <a:tr h="5547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캐릭터</a:t>
                      </a: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r>
                        <a:rPr lang="ko-KR" altLang="en-US" sz="1600" dirty="0"/>
                        <a:t>개의 캐릭터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 err="1"/>
                        <a:t>서로다른</a:t>
                      </a:r>
                      <a:r>
                        <a:rPr lang="ko-KR" altLang="en-US" sz="1600" dirty="0"/>
                        <a:t> 애니메이션</a:t>
                      </a:r>
                      <a:endParaRPr lang="en-US" altLang="ko-K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585967"/>
                  </a:ext>
                </a:extLst>
              </a:tr>
              <a:tr h="6131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 </a:t>
                      </a:r>
                      <a:r>
                        <a:rPr lang="ko-KR" altLang="en-US" b="1" dirty="0"/>
                        <a:t>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스테이지 </a:t>
                      </a:r>
                      <a:r>
                        <a:rPr lang="en-US" altLang="ko-KR" b="1" dirty="0"/>
                        <a:t>3</a:t>
                      </a:r>
                      <a:r>
                        <a:rPr lang="ko-KR" altLang="en-US" b="1" dirty="0"/>
                        <a:t>개</a:t>
                      </a:r>
                      <a:endParaRPr lang="en-US" altLang="ko-KR" b="1" dirty="0"/>
                    </a:p>
                    <a:p>
                      <a:pPr algn="ctr" latinLnBrk="1"/>
                      <a:r>
                        <a:rPr lang="en-US" altLang="ko-KR" b="1" dirty="0"/>
                        <a:t>(</a:t>
                      </a:r>
                      <a:r>
                        <a:rPr lang="ko-KR" altLang="en-US" b="1" dirty="0"/>
                        <a:t>신사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/>
                        <a:t>대나무 숲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/>
                        <a:t>시계탑</a:t>
                      </a:r>
                      <a:r>
                        <a:rPr lang="en-US" altLang="ko-KR" b="1" dirty="0"/>
                        <a:t>)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489495"/>
                  </a:ext>
                </a:extLst>
              </a:tr>
              <a:tr h="6131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난이도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난이도의 따른</a:t>
                      </a:r>
                      <a:endParaRPr lang="en-US" altLang="ko-KR" b="1" dirty="0"/>
                    </a:p>
                    <a:p>
                      <a:pPr algn="ctr" latinLnBrk="1"/>
                      <a:r>
                        <a:rPr lang="ko-KR" altLang="en-US" b="1" dirty="0"/>
                        <a:t>적의 공용카드 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656521"/>
                  </a:ext>
                </a:extLst>
              </a:tr>
              <a:tr h="9635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스킬 피격 시 체력감소</a:t>
                      </a:r>
                      <a:endParaRPr lang="en-US" altLang="ko-KR" sz="1200" b="1" dirty="0"/>
                    </a:p>
                    <a:p>
                      <a:pPr algn="ctr" latinLnBrk="1"/>
                      <a:r>
                        <a:rPr lang="ko-KR" altLang="en-US" sz="1200" b="1" dirty="0"/>
                        <a:t>공용카드에 따른 능력치 변화</a:t>
                      </a:r>
                      <a:endParaRPr lang="en-US" altLang="ko-KR" sz="1200" b="1" dirty="0"/>
                    </a:p>
                    <a:p>
                      <a:pPr algn="ctr" latinLnBrk="1"/>
                      <a:r>
                        <a:rPr lang="ko-KR" altLang="en-US" sz="1200" b="1" dirty="0" err="1"/>
                        <a:t>덱에서</a:t>
                      </a:r>
                      <a:r>
                        <a:rPr lang="ko-KR" altLang="en-US" sz="1200" b="1" dirty="0"/>
                        <a:t> 랜덤으로 카드가 </a:t>
                      </a:r>
                      <a:r>
                        <a:rPr lang="en-US" altLang="ko-KR" sz="1200" b="1" dirty="0"/>
                        <a:t>3</a:t>
                      </a:r>
                      <a:r>
                        <a:rPr lang="ko-KR" altLang="en-US" sz="1200" b="1" dirty="0"/>
                        <a:t>장 나온다</a:t>
                      </a:r>
                      <a:endParaRPr lang="en-US" altLang="ko-KR" sz="1200" b="1" dirty="0"/>
                    </a:p>
                    <a:p>
                      <a:pPr algn="ctr" latinLnBrk="1"/>
                      <a:r>
                        <a:rPr lang="en-US" altLang="ko-KR" sz="1200" b="1" dirty="0"/>
                        <a:t>15</a:t>
                      </a:r>
                      <a:r>
                        <a:rPr lang="ko-KR" altLang="en-US" sz="1200" b="1" dirty="0"/>
                        <a:t>장의 카드를 전부 사용시 </a:t>
                      </a:r>
                      <a:r>
                        <a:rPr lang="ko-KR" altLang="en-US" sz="1200" b="1" dirty="0" err="1"/>
                        <a:t>덱</a:t>
                      </a:r>
                      <a:r>
                        <a:rPr lang="ko-KR" altLang="en-US" sz="1200" b="1" dirty="0"/>
                        <a:t> 리셋</a:t>
                      </a:r>
                      <a:endParaRPr lang="en-US" altLang="ko-KR" sz="1200" b="1" dirty="0"/>
                    </a:p>
                    <a:p>
                      <a:pPr algn="ctr" latinLnBrk="1"/>
                      <a:r>
                        <a:rPr lang="ko-KR" altLang="en-US" sz="1200" b="1" dirty="0"/>
                        <a:t>특정 스킬 사용시 일러스트 출력</a:t>
                      </a:r>
                      <a:endParaRPr lang="en-US" altLang="ko-KR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10948"/>
                  </a:ext>
                </a:extLst>
              </a:tr>
              <a:tr h="5485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배경음악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/>
                        <a:t>캐릭터 스킬 별 음성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683999"/>
                  </a:ext>
                </a:extLst>
              </a:tr>
              <a:tr h="8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애니메이션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28</a:t>
                      </a:r>
                      <a:r>
                        <a:rPr lang="ko-KR" altLang="en-US" b="1" dirty="0"/>
                        <a:t>종</a:t>
                      </a:r>
                      <a:r>
                        <a:rPr lang="en-US" altLang="ko-KR" b="1" dirty="0"/>
                        <a:t>(</a:t>
                      </a:r>
                      <a:r>
                        <a:rPr lang="ko-KR" altLang="en-US" b="1" dirty="0"/>
                        <a:t>각 캐릭터별 스킬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 err="1"/>
                        <a:t>스탠딩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/>
                        <a:t>피격</a:t>
                      </a:r>
                      <a:r>
                        <a:rPr lang="en-US" altLang="ko-KR" b="1" dirty="0"/>
                        <a:t>,           </a:t>
                      </a:r>
                      <a:r>
                        <a:rPr lang="ko-KR" altLang="en-US" b="1" dirty="0"/>
                        <a:t>다운 모션</a:t>
                      </a:r>
                      <a:r>
                        <a:rPr lang="en-US" altLang="ko-KR" b="1" dirty="0"/>
                        <a:t>)</a:t>
                      </a:r>
                    </a:p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03671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5B2AFC7-918C-4393-BAC8-0531F035A5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081844"/>
              </p:ext>
            </p:extLst>
          </p:nvPr>
        </p:nvGraphicFramePr>
        <p:xfrm>
          <a:off x="6023671" y="1306005"/>
          <a:ext cx="4744521" cy="365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90011">
                  <a:extLst>
                    <a:ext uri="{9D8B030D-6E8A-4147-A177-3AD203B41FA5}">
                      <a16:colId xmlns:a16="http://schemas.microsoft.com/office/drawing/2014/main" val="2525630479"/>
                    </a:ext>
                  </a:extLst>
                </a:gridCol>
                <a:gridCol w="1454510">
                  <a:extLst>
                    <a:ext uri="{9D8B030D-6E8A-4147-A177-3AD203B41FA5}">
                      <a16:colId xmlns:a16="http://schemas.microsoft.com/office/drawing/2014/main" val="2179683786"/>
                    </a:ext>
                  </a:extLst>
                </a:gridCol>
              </a:tblGrid>
              <a:tr h="3398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실제 개발 완료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진척도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93613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3A33654-BD6D-4EF2-BCB0-C43052F80D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406489"/>
              </p:ext>
            </p:extLst>
          </p:nvPr>
        </p:nvGraphicFramePr>
        <p:xfrm>
          <a:off x="6023671" y="1677290"/>
          <a:ext cx="4744521" cy="430305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292793">
                  <a:extLst>
                    <a:ext uri="{9D8B030D-6E8A-4147-A177-3AD203B41FA5}">
                      <a16:colId xmlns:a16="http://schemas.microsoft.com/office/drawing/2014/main" val="3277445923"/>
                    </a:ext>
                  </a:extLst>
                </a:gridCol>
                <a:gridCol w="1451728">
                  <a:extLst>
                    <a:ext uri="{9D8B030D-6E8A-4147-A177-3AD203B41FA5}">
                      <a16:colId xmlns:a16="http://schemas.microsoft.com/office/drawing/2014/main" val="793233773"/>
                    </a:ext>
                  </a:extLst>
                </a:gridCol>
              </a:tblGrid>
              <a:tr h="5839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r>
                        <a:rPr lang="ko-KR" altLang="en-US" sz="1600" dirty="0"/>
                        <a:t>개의 캐릭터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다른 스킬 애니메이션</a:t>
                      </a: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600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585967"/>
                  </a:ext>
                </a:extLst>
              </a:tr>
              <a:tr h="6454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스테이지</a:t>
                      </a:r>
                      <a:r>
                        <a:rPr lang="en-US" altLang="ko-KR" b="1" dirty="0"/>
                        <a:t>3</a:t>
                      </a:r>
                      <a:r>
                        <a:rPr lang="ko-KR" altLang="en-US" b="1" dirty="0"/>
                        <a:t>개 완료</a:t>
                      </a:r>
                      <a:endParaRPr lang="en-US" altLang="ko-KR" b="1" dirty="0"/>
                    </a:p>
                    <a:p>
                      <a:pPr algn="ctr" latinLnBrk="1"/>
                      <a:r>
                        <a:rPr lang="en-US" altLang="ko-KR" b="1" dirty="0"/>
                        <a:t>(</a:t>
                      </a:r>
                      <a:r>
                        <a:rPr lang="ko-KR" altLang="en-US" b="1" dirty="0"/>
                        <a:t>대나무 숲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/>
                        <a:t>신사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/>
                        <a:t>시계탑</a:t>
                      </a:r>
                      <a:r>
                        <a:rPr lang="en-US" altLang="ko-KR" b="1" dirty="0"/>
                        <a:t>)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b="1" dirty="0"/>
                        <a:t>100%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489495"/>
                  </a:ext>
                </a:extLst>
              </a:tr>
              <a:tr h="6534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Nomal</a:t>
                      </a:r>
                      <a:r>
                        <a:rPr lang="en-US" altLang="ko-KR" b="1" dirty="0"/>
                        <a:t>, Hard </a:t>
                      </a:r>
                      <a:r>
                        <a:rPr lang="ko-KR" altLang="en-US" b="1" dirty="0"/>
                        <a:t>난이도 </a:t>
                      </a:r>
                      <a:r>
                        <a:rPr lang="en-US" altLang="ko-KR" b="1" dirty="0"/>
                        <a:t>2</a:t>
                      </a:r>
                      <a:r>
                        <a:rPr lang="ko-KR" altLang="en-US" b="1" dirty="0"/>
                        <a:t>개</a:t>
                      </a:r>
                      <a:endParaRPr lang="en-US" altLang="ko-KR" b="1" dirty="0"/>
                    </a:p>
                    <a:p>
                      <a:pPr algn="ctr" latinLnBrk="1"/>
                      <a:r>
                        <a:rPr lang="ko-KR" altLang="en-US" sz="1600" b="1" dirty="0"/>
                        <a:t>난이도에 따른 적 행동패턴 다양화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b="1" dirty="0"/>
                        <a:t>100%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656521"/>
                  </a:ext>
                </a:extLst>
              </a:tr>
              <a:tr h="9981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체력감소</a:t>
                      </a:r>
                      <a:r>
                        <a:rPr lang="en-US" altLang="ko-KR" sz="1600" b="1" dirty="0"/>
                        <a:t>, </a:t>
                      </a:r>
                      <a:r>
                        <a:rPr lang="ko-KR" altLang="en-US" sz="1600" b="1" dirty="0"/>
                        <a:t>능력치 변화</a:t>
                      </a:r>
                      <a:endParaRPr lang="en-US" altLang="ko-KR" sz="1600" b="1" dirty="0"/>
                    </a:p>
                    <a:p>
                      <a:pPr algn="ctr" latinLnBrk="1"/>
                      <a:r>
                        <a:rPr lang="ko-KR" altLang="en-US" sz="1600" b="1" dirty="0" err="1"/>
                        <a:t>덱</a:t>
                      </a:r>
                      <a:r>
                        <a:rPr lang="ko-KR" altLang="en-US" sz="1600" b="1" dirty="0"/>
                        <a:t> 랜덤 출력</a:t>
                      </a:r>
                      <a:r>
                        <a:rPr lang="en-US" altLang="ko-KR" sz="1600" b="1" dirty="0"/>
                        <a:t>, </a:t>
                      </a:r>
                      <a:r>
                        <a:rPr lang="ko-KR" altLang="en-US" sz="1600" b="1" dirty="0" err="1"/>
                        <a:t>덱</a:t>
                      </a:r>
                      <a:r>
                        <a:rPr lang="ko-KR" altLang="en-US" sz="1600" b="1" dirty="0"/>
                        <a:t> 리셋 구현완료</a:t>
                      </a:r>
                      <a:endParaRPr lang="en-US" altLang="ko-KR" sz="1600" b="1" dirty="0"/>
                    </a:p>
                    <a:p>
                      <a:pPr algn="ctr" latinLnBrk="1"/>
                      <a:r>
                        <a:rPr lang="ko-KR" altLang="en-US" sz="1600" b="1" dirty="0"/>
                        <a:t>일러스트 구현 </a:t>
                      </a:r>
                      <a:r>
                        <a:rPr lang="en-US" altLang="ko-KR" sz="1600" b="1" dirty="0"/>
                        <a:t>x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800" b="1" dirty="0"/>
                        <a:t>90%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10948"/>
                  </a:ext>
                </a:extLst>
              </a:tr>
              <a:tr h="541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배경음악 </a:t>
                      </a:r>
                      <a:r>
                        <a:rPr lang="en-US" altLang="ko-KR" sz="1400" b="1" dirty="0"/>
                        <a:t>4</a:t>
                      </a:r>
                      <a:r>
                        <a:rPr lang="ko-KR" altLang="en-US" sz="1400" b="1" dirty="0"/>
                        <a:t>종</a:t>
                      </a:r>
                      <a:r>
                        <a:rPr lang="en-US" altLang="ko-KR" sz="1400" b="1" dirty="0"/>
                        <a:t>(main, </a:t>
                      </a:r>
                      <a:r>
                        <a:rPr lang="ko-KR" altLang="en-US" sz="1400" b="1" dirty="0"/>
                        <a:t>맵</a:t>
                      </a:r>
                      <a:r>
                        <a:rPr lang="en-US" altLang="ko-KR" sz="1400" b="1" dirty="0"/>
                        <a:t>3</a:t>
                      </a:r>
                      <a:r>
                        <a:rPr lang="ko-KR" altLang="en-US" sz="1400" b="1" dirty="0"/>
                        <a:t>개</a:t>
                      </a:r>
                      <a:r>
                        <a:rPr lang="en-US" altLang="ko-KR" sz="1400" b="1" dirty="0"/>
                        <a:t>)</a:t>
                      </a:r>
                    </a:p>
                    <a:p>
                      <a:pPr algn="ctr" latinLnBrk="1"/>
                      <a:r>
                        <a:rPr lang="ko-KR" altLang="en-US" sz="1400" b="1" dirty="0"/>
                        <a:t>캐릭터 별 다른 음성</a:t>
                      </a:r>
                      <a:r>
                        <a:rPr lang="en-US" altLang="ko-KR" sz="1400" b="1" dirty="0"/>
                        <a:t> 28</a:t>
                      </a:r>
                      <a:r>
                        <a:rPr lang="ko-KR" altLang="en-US" sz="1400" b="1" dirty="0"/>
                        <a:t>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/>
                        <a:t>100%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683999"/>
                  </a:ext>
                </a:extLst>
              </a:tr>
              <a:tr h="8804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캐릭터별 애니메이션</a:t>
                      </a:r>
                      <a:endParaRPr lang="en-US" altLang="ko-KR" sz="1600" b="1" dirty="0"/>
                    </a:p>
                    <a:p>
                      <a:pPr algn="ctr" latinLnBrk="1"/>
                      <a:r>
                        <a:rPr lang="ko-KR" altLang="en-US" sz="1600" b="1" dirty="0"/>
                        <a:t>총 </a:t>
                      </a:r>
                      <a:r>
                        <a:rPr lang="en-US" altLang="ko-KR" sz="1600" b="1" dirty="0"/>
                        <a:t>28</a:t>
                      </a:r>
                      <a:r>
                        <a:rPr lang="ko-KR" altLang="en-US" sz="1600" b="1" dirty="0"/>
                        <a:t>종</a:t>
                      </a:r>
                      <a:r>
                        <a:rPr lang="en-US" altLang="ko-KR" sz="1600" b="1" dirty="0"/>
                        <a:t>(</a:t>
                      </a:r>
                      <a:r>
                        <a:rPr lang="ko-KR" altLang="en-US" sz="1600" b="1" dirty="0"/>
                        <a:t>스킬</a:t>
                      </a:r>
                      <a:r>
                        <a:rPr lang="en-US" altLang="ko-KR" sz="1600" b="1" dirty="0"/>
                        <a:t>4,</a:t>
                      </a:r>
                      <a:r>
                        <a:rPr lang="ko-KR" altLang="en-US" sz="1600" b="1" dirty="0" err="1"/>
                        <a:t>스탠딩</a:t>
                      </a:r>
                      <a:r>
                        <a:rPr lang="en-US" altLang="ko-KR" sz="1600" b="1" dirty="0"/>
                        <a:t>,</a:t>
                      </a:r>
                      <a:r>
                        <a:rPr lang="ko-KR" altLang="en-US" sz="1600" b="1" dirty="0"/>
                        <a:t>피격</a:t>
                      </a:r>
                      <a:r>
                        <a:rPr lang="en-US" altLang="ko-KR" sz="1600" b="1" dirty="0"/>
                        <a:t>,</a:t>
                      </a:r>
                      <a:r>
                        <a:rPr lang="ko-KR" altLang="en-US" sz="1600" b="1" dirty="0"/>
                        <a:t>다운</a:t>
                      </a:r>
                      <a:r>
                        <a:rPr lang="en-US" altLang="ko-KR" sz="1600" b="1" dirty="0"/>
                        <a:t>)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036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3146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16B9C05-A3BB-4A8D-8A93-563DC450F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855" y="-1"/>
            <a:ext cx="7465145" cy="342900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6CFF679-F346-483B-88F9-6E7AD0EFB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0408"/>
          </a:xfrm>
        </p:spPr>
        <p:txBody>
          <a:bodyPr/>
          <a:lstStyle/>
          <a:p>
            <a:r>
              <a:rPr lang="en-US" altLang="ko-KR" b="1" dirty="0">
                <a:solidFill>
                  <a:schemeClr val="tx1"/>
                </a:solidFill>
              </a:rPr>
              <a:t>Git Commit </a:t>
            </a:r>
            <a:r>
              <a:rPr lang="ko-KR" altLang="en-US" b="1" dirty="0">
                <a:solidFill>
                  <a:schemeClr val="tx1"/>
                </a:solidFill>
              </a:rPr>
              <a:t>통계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B72CDCB-7847-45FE-B932-9A35D05C7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274214"/>
              </p:ext>
            </p:extLst>
          </p:nvPr>
        </p:nvGraphicFramePr>
        <p:xfrm>
          <a:off x="825369" y="1389379"/>
          <a:ext cx="5829956" cy="5284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4978">
                  <a:extLst>
                    <a:ext uri="{9D8B030D-6E8A-4147-A177-3AD203B41FA5}">
                      <a16:colId xmlns:a16="http://schemas.microsoft.com/office/drawing/2014/main" val="2686927232"/>
                    </a:ext>
                  </a:extLst>
                </a:gridCol>
                <a:gridCol w="2914978">
                  <a:extLst>
                    <a:ext uri="{9D8B030D-6E8A-4147-A177-3AD203B41FA5}">
                      <a16:colId xmlns:a16="http://schemas.microsoft.com/office/drawing/2014/main" val="2474570845"/>
                    </a:ext>
                  </a:extLst>
                </a:gridCol>
              </a:tblGrid>
              <a:tr h="4804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Commit </a:t>
                      </a:r>
                      <a:r>
                        <a:rPr lang="ko-KR" altLang="en-US" dirty="0"/>
                        <a:t>횟수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348957"/>
                  </a:ext>
                </a:extLst>
              </a:tr>
              <a:tr h="4804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Week of Sep 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796028"/>
                  </a:ext>
                </a:extLst>
              </a:tr>
              <a:tr h="4804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Week of Sep 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090206"/>
                  </a:ext>
                </a:extLst>
              </a:tr>
              <a:tr h="4804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Week of Oct 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332616"/>
                  </a:ext>
                </a:extLst>
              </a:tr>
              <a:tr h="4804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Week of Oct 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137715"/>
                  </a:ext>
                </a:extLst>
              </a:tr>
              <a:tr h="4804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Week of Oct 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438304"/>
                  </a:ext>
                </a:extLst>
              </a:tr>
              <a:tr h="4804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Week of Oct 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123825"/>
                  </a:ext>
                </a:extLst>
              </a:tr>
              <a:tr h="4804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Week of Nov 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140635"/>
                  </a:ext>
                </a:extLst>
              </a:tr>
              <a:tr h="4804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Week of Nov 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060970"/>
                  </a:ext>
                </a:extLst>
              </a:tr>
              <a:tr h="4804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Week of Nov 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951692"/>
                  </a:ext>
                </a:extLst>
              </a:tr>
              <a:tr h="4804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Week of Nov 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085688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6A79F9C8-5BC8-4B80-B5AE-D4ED34949D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732" y="3429000"/>
            <a:ext cx="5298268" cy="15137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AF2697C-8285-46CA-A8FD-667CDCEBD0E1}"/>
              </a:ext>
            </a:extLst>
          </p:cNvPr>
          <p:cNvSpPr txBox="1"/>
          <p:nvPr/>
        </p:nvSpPr>
        <p:spPr>
          <a:xfrm>
            <a:off x="6655325" y="5183899"/>
            <a:ext cx="56957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/>
              <a:t>총 </a:t>
            </a:r>
            <a:r>
              <a:rPr lang="en-US" altLang="ko-KR" sz="4000" b="1" dirty="0"/>
              <a:t>Commit </a:t>
            </a:r>
            <a:r>
              <a:rPr lang="ko-KR" altLang="en-US" sz="4000" b="1" dirty="0"/>
              <a:t>횟수 </a:t>
            </a:r>
            <a:r>
              <a:rPr lang="en-US" altLang="ko-KR" sz="4000" b="1" dirty="0"/>
              <a:t>237 </a:t>
            </a:r>
            <a:r>
              <a:rPr lang="ko-KR" altLang="en-US" sz="4000" b="1" dirty="0"/>
              <a:t>회</a:t>
            </a:r>
          </a:p>
        </p:txBody>
      </p:sp>
    </p:spTree>
    <p:extLst>
      <p:ext uri="{BB962C8B-B14F-4D97-AF65-F5344CB8AC3E}">
        <p14:creationId xmlns:p14="http://schemas.microsoft.com/office/powerpoint/2010/main" val="2201771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C5BE29-B7D5-4883-A1E0-7206C5920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16638"/>
            <a:ext cx="8596668" cy="1320800"/>
          </a:xfrm>
        </p:spPr>
        <p:txBody>
          <a:bodyPr/>
          <a:lstStyle/>
          <a:p>
            <a:r>
              <a:rPr lang="ko-KR" altLang="en-US" b="1" dirty="0">
                <a:solidFill>
                  <a:schemeClr val="tx1"/>
                </a:solidFill>
              </a:rPr>
              <a:t>잘된 점 및 아쉬운 점 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D711A4-F003-40E0-B3E6-F206CB813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Good</a:t>
            </a:r>
          </a:p>
          <a:p>
            <a:r>
              <a:rPr lang="ko-KR" altLang="en-US" dirty="0"/>
              <a:t>내가 기획한 게임을 만들게 된 것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Bad</a:t>
            </a:r>
          </a:p>
          <a:p>
            <a:r>
              <a:rPr lang="ko-KR" altLang="en-US" dirty="0"/>
              <a:t>추가 기획을 구현하지 못했음</a:t>
            </a:r>
            <a:endParaRPr lang="en-US" altLang="ko-KR" dirty="0"/>
          </a:p>
          <a:p>
            <a:r>
              <a:rPr lang="ko-KR" altLang="en-US" dirty="0"/>
              <a:t>스킬 </a:t>
            </a:r>
            <a:r>
              <a:rPr lang="ko-KR" altLang="en-US" dirty="0" err="1"/>
              <a:t>애니매이션이</a:t>
            </a:r>
            <a:r>
              <a:rPr lang="ko-KR" altLang="en-US" dirty="0"/>
              <a:t> 매끄럽지 못하다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AI</a:t>
            </a:r>
            <a:r>
              <a:rPr lang="ko-KR" altLang="en-US" dirty="0"/>
              <a:t>를 좀더 세세하게 구현해보고 싶다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6387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07FF9C11-2090-450C-B781-3DB044A14738}"/>
              </a:ext>
            </a:extLst>
          </p:cNvPr>
          <p:cNvSpPr/>
          <p:nvPr/>
        </p:nvSpPr>
        <p:spPr>
          <a:xfrm>
            <a:off x="3286125" y="1619250"/>
            <a:ext cx="5238750" cy="46291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762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9CF9BE2-F2BB-4273-82C7-353F22B80CBC}"/>
              </a:ext>
            </a:extLst>
          </p:cNvPr>
          <p:cNvSpPr/>
          <p:nvPr/>
        </p:nvSpPr>
        <p:spPr>
          <a:xfrm>
            <a:off x="3973721" y="1957685"/>
            <a:ext cx="38635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감사합니다</a:t>
            </a:r>
            <a:r>
              <a:rPr lang="en-US" altLang="ko-KR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06FAAF-F581-4641-BAF5-C7889B118D42}"/>
              </a:ext>
            </a:extLst>
          </p:cNvPr>
          <p:cNvSpPr/>
          <p:nvPr/>
        </p:nvSpPr>
        <p:spPr>
          <a:xfrm>
            <a:off x="3930487" y="3195934"/>
            <a:ext cx="3950027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80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THANK</a:t>
            </a:r>
          </a:p>
          <a:p>
            <a:pPr algn="ctr"/>
            <a:r>
              <a:rPr lang="en-US" altLang="ko-KR" sz="8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YOU!</a:t>
            </a:r>
            <a:endParaRPr lang="en-US" altLang="ko-KR" sz="8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95425735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313</Words>
  <Application>Microsoft Office PowerPoint</Application>
  <PresentationFormat>와이드스크린</PresentationFormat>
  <Paragraphs>90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HY그래픽M</vt:lpstr>
      <vt:lpstr>맑은 고딕</vt:lpstr>
      <vt:lpstr>Arial</vt:lpstr>
      <vt:lpstr>Trebuchet MS</vt:lpstr>
      <vt:lpstr>Wingdings 3</vt:lpstr>
      <vt:lpstr>패싯</vt:lpstr>
      <vt:lpstr>2D 게임 프로그래밍</vt:lpstr>
      <vt:lpstr>FCG(Fight Card Game)</vt:lpstr>
      <vt:lpstr>개발 진척도</vt:lpstr>
      <vt:lpstr>Git Commit 통계</vt:lpstr>
      <vt:lpstr>잘된 점 및 아쉬운 점 정리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 프로그래밍</dc:title>
  <dc:creator>박 건호</dc:creator>
  <cp:lastModifiedBy>박 건호</cp:lastModifiedBy>
  <cp:revision>22</cp:revision>
  <dcterms:created xsi:type="dcterms:W3CDTF">2018-11-04T14:58:58Z</dcterms:created>
  <dcterms:modified xsi:type="dcterms:W3CDTF">2018-11-28T16:50:45Z</dcterms:modified>
</cp:coreProperties>
</file>