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1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3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46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76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6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9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4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7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87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88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2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3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E1489-8EFD-487A-B64F-3DC10DF4146F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2868BC-8E6D-461B-B393-22EE3415F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7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E3B15-4C2D-4CB1-9464-405685F84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사진 앨범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DB3B9F-BA84-42DF-BF82-7F8404D19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- </a:t>
            </a:r>
            <a:r>
              <a:rPr lang="ko-KR" altLang="en-US"/>
              <a:t>박 건호</a:t>
            </a:r>
          </a:p>
        </p:txBody>
      </p:sp>
    </p:spTree>
    <p:extLst>
      <p:ext uri="{BB962C8B-B14F-4D97-AF65-F5344CB8AC3E}">
        <p14:creationId xmlns:p14="http://schemas.microsoft.com/office/powerpoint/2010/main" val="423536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5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총 Commit횟수">
            <a:extLst>
              <a:ext uri="{FF2B5EF4-FFF2-40B4-BE49-F238E27FC236}">
                <a16:creationId xmlns:a16="http://schemas.microsoft.com/office/drawing/2014/main" id="{74F5748E-46D2-484A-ABCD-E2538EA3D9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" y="2635499"/>
            <a:ext cx="8514383" cy="37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1781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사진 앨범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사진 앨범</dc:title>
  <dc:creator>박 건호</dc:creator>
  <cp:lastModifiedBy>박 건호</cp:lastModifiedBy>
  <cp:revision>1</cp:revision>
  <dcterms:created xsi:type="dcterms:W3CDTF">2018-11-01T09:50:37Z</dcterms:created>
  <dcterms:modified xsi:type="dcterms:W3CDTF">2018-11-01T09:53:10Z</dcterms:modified>
</cp:coreProperties>
</file>