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2" r:id="rId10"/>
    <p:sldId id="263" r:id="rId11"/>
    <p:sldId id="265" r:id="rId12"/>
    <p:sldId id="268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7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1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7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8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04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4E85-67D5-4203-A7E2-FC834B195875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乘車人數與小費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5" y="0"/>
            <a:ext cx="6638812" cy="6638812"/>
          </a:xfrm>
        </p:spPr>
      </p:pic>
      <p:sp>
        <p:nvSpPr>
          <p:cNvPr id="5" name="文字方塊 4"/>
          <p:cNvSpPr txBox="1"/>
          <p:nvPr/>
        </p:nvSpPr>
        <p:spPr>
          <a:xfrm>
            <a:off x="496389" y="2860766"/>
            <a:ext cx="900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</a:t>
            </a:r>
            <a:r>
              <a:rPr lang="en-US" altLang="zh-TW" dirty="0" err="1"/>
              <a:t>passenger_count</a:t>
            </a:r>
            <a:r>
              <a:rPr lang="en-US" altLang="zh-TW" dirty="0"/>
              <a:t>&gt;mean(</a:t>
            </a:r>
            <a:r>
              <a:rPr lang="en-US" altLang="zh-TW" dirty="0" err="1"/>
              <a:t>passenger_count</a:t>
            </a:r>
            <a:r>
              <a:rPr lang="en-US" altLang="zh-TW" dirty="0"/>
              <a:t>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scale_color_manual</a:t>
            </a:r>
            <a:r>
              <a:rPr lang="en-US" altLang="zh-TW" dirty="0"/>
              <a:t>(values = c("firebrick2", "deepskyblue2"),name="</a:t>
            </a:r>
            <a:r>
              <a:rPr lang="zh-TW" altLang="en-US" dirty="0"/>
              <a:t>是否大於平均乘客數</a:t>
            </a:r>
            <a:r>
              <a:rPr lang="en-US" altLang="zh-TW" dirty="0"/>
              <a:t>")+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夜車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23" y="231956"/>
            <a:ext cx="6742611" cy="6742611"/>
          </a:xfrm>
        </p:spPr>
      </p:pic>
      <p:sp>
        <p:nvSpPr>
          <p:cNvPr id="5" name="文字方塊 4"/>
          <p:cNvSpPr txBox="1"/>
          <p:nvPr/>
        </p:nvSpPr>
        <p:spPr>
          <a:xfrm>
            <a:off x="744583" y="2364377"/>
            <a:ext cx="8080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</a:t>
            </a:r>
            <a:r>
              <a:rPr lang="en-US" altLang="zh-TW" dirty="0" err="1"/>
              <a:t>dropoff_hour</a:t>
            </a:r>
            <a:r>
              <a:rPr lang="en-US" altLang="zh-TW" dirty="0"/>
              <a:t>==c(0,1,2,3,4,5)))+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scale_color_manual</a:t>
            </a:r>
            <a:r>
              <a:rPr lang="en-US" altLang="zh-TW" dirty="0"/>
              <a:t>(values = c("firebrick2", "deepskyblue2"),name="</a:t>
            </a:r>
            <a:r>
              <a:rPr lang="zh-TW" altLang="en-US" dirty="0"/>
              <a:t>是否開夜車</a:t>
            </a:r>
            <a:r>
              <a:rPr lang="en-US" altLang="zh-TW" dirty="0"/>
              <a:t>")+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3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旅程距離和小費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0"/>
            <a:ext cx="6769440" cy="6769440"/>
          </a:xfrm>
        </p:spPr>
      </p:pic>
      <p:sp>
        <p:nvSpPr>
          <p:cNvPr id="5" name="文字方塊 4"/>
          <p:cNvSpPr txBox="1"/>
          <p:nvPr/>
        </p:nvSpPr>
        <p:spPr>
          <a:xfrm>
            <a:off x="613954" y="3409405"/>
            <a:ext cx="8507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!=0)%&gt;%filter(</a:t>
            </a:r>
            <a:r>
              <a:rPr lang="en-US" altLang="zh-TW" dirty="0" err="1"/>
              <a:t>trip_distance</a:t>
            </a:r>
            <a:r>
              <a:rPr lang="en-US" altLang="zh-TW" dirty="0"/>
              <a:t>&lt;mean(</a:t>
            </a:r>
            <a:r>
              <a:rPr lang="en-US" altLang="zh-TW" dirty="0" err="1"/>
              <a:t>trip_distance</a:t>
            </a:r>
            <a:r>
              <a:rPr lang="en-US" altLang="zh-TW" dirty="0"/>
              <a:t>))%&gt;%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=I("springgreen4")))+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什麼時候小費最多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-17416"/>
            <a:ext cx="6875416" cy="6875416"/>
          </a:xfrm>
        </p:spPr>
      </p:pic>
      <p:sp>
        <p:nvSpPr>
          <p:cNvPr id="5" name="文字方塊 4"/>
          <p:cNvSpPr txBox="1"/>
          <p:nvPr/>
        </p:nvSpPr>
        <p:spPr>
          <a:xfrm>
            <a:off x="576943" y="2547257"/>
            <a:ext cx="50291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&lt;-</a:t>
            </a:r>
            <a:r>
              <a:rPr lang="en-US" altLang="zh-TW" dirty="0" err="1"/>
              <a:t>group_by</a:t>
            </a:r>
            <a:r>
              <a:rPr lang="en-US" altLang="zh-TW" dirty="0"/>
              <a:t>(</a:t>
            </a:r>
            <a:r>
              <a:rPr lang="en-US" altLang="zh-TW" dirty="0" err="1"/>
              <a:t>addweatherdata,pickup_hour</a:t>
            </a:r>
            <a:r>
              <a:rPr lang="en-US" altLang="zh-TW" dirty="0"/>
              <a:t>)%&gt;%</a:t>
            </a:r>
          </a:p>
          <a:p>
            <a:r>
              <a:rPr lang="en-US" altLang="zh-TW" dirty="0" err="1"/>
              <a:t>summarise</a:t>
            </a:r>
            <a:r>
              <a:rPr lang="en-US" altLang="zh-TW" dirty="0"/>
              <a:t>(mean(</a:t>
            </a:r>
            <a:r>
              <a:rPr lang="en-US" altLang="zh-TW" dirty="0" err="1"/>
              <a:t>tip_amount</a:t>
            </a:r>
            <a:r>
              <a:rPr lang="en-US" altLang="zh-TW" dirty="0"/>
              <a:t>, na.rm = TRUE))</a:t>
            </a:r>
          </a:p>
          <a:p>
            <a:r>
              <a:rPr lang="en-US" altLang="zh-TW" dirty="0"/>
              <a:t>names(h)&lt;-c("hour","</a:t>
            </a:r>
            <a:r>
              <a:rPr lang="en-US" altLang="zh-TW" dirty="0" err="1"/>
              <a:t>tip_avg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h,aes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tip_avg,color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什麼時候開最少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46" y="0"/>
            <a:ext cx="6862354" cy="6862354"/>
          </a:xfrm>
        </p:spPr>
      </p:pic>
      <p:sp>
        <p:nvSpPr>
          <p:cNvPr id="5" name="文字方塊 4"/>
          <p:cNvSpPr txBox="1"/>
          <p:nvPr/>
        </p:nvSpPr>
        <p:spPr>
          <a:xfrm>
            <a:off x="156754" y="2795451"/>
            <a:ext cx="5946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j&lt;-</a:t>
            </a:r>
            <a:r>
              <a:rPr lang="en-US" altLang="zh-TW" dirty="0" err="1"/>
              <a:t>group_by</a:t>
            </a:r>
            <a:r>
              <a:rPr lang="en-US" altLang="zh-TW" dirty="0"/>
              <a:t>(</a:t>
            </a:r>
            <a:r>
              <a:rPr lang="en-US" altLang="zh-TW" dirty="0" err="1"/>
              <a:t>addweatherdata,pickup_hour</a:t>
            </a:r>
            <a:r>
              <a:rPr lang="en-US" altLang="zh-TW" dirty="0"/>
              <a:t>)%&gt;%</a:t>
            </a:r>
          </a:p>
          <a:p>
            <a:r>
              <a:rPr lang="en-US" altLang="zh-TW" dirty="0" err="1"/>
              <a:t>summarise</a:t>
            </a:r>
            <a:r>
              <a:rPr lang="en-US" altLang="zh-TW" dirty="0"/>
              <a:t>(mean(</a:t>
            </a:r>
            <a:r>
              <a:rPr lang="en-US" altLang="zh-TW" dirty="0" err="1"/>
              <a:t>trip_distance</a:t>
            </a:r>
            <a:r>
              <a:rPr lang="en-US" altLang="zh-TW" dirty="0"/>
              <a:t>, na.rm = TRUE))</a:t>
            </a:r>
          </a:p>
          <a:p>
            <a:r>
              <a:rPr lang="en-US" altLang="zh-TW" dirty="0"/>
              <a:t>names(j)&lt;-c("hour","</a:t>
            </a:r>
            <a:r>
              <a:rPr lang="en-US" altLang="zh-TW" dirty="0" err="1"/>
              <a:t>trip_distance_avg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j,aes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trip_distance_avg,color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6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最賺的時間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0"/>
            <a:ext cx="6797040" cy="6797040"/>
          </a:xfrm>
        </p:spPr>
      </p:pic>
      <p:sp>
        <p:nvSpPr>
          <p:cNvPr id="5" name="文字方塊 4"/>
          <p:cNvSpPr txBox="1"/>
          <p:nvPr/>
        </p:nvSpPr>
        <p:spPr>
          <a:xfrm>
            <a:off x="391886" y="4859382"/>
            <a:ext cx="5405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k&lt;- </a:t>
            </a:r>
            <a:r>
              <a:rPr lang="en-US" altLang="zh-TW" dirty="0" err="1"/>
              <a:t>left_join</a:t>
            </a:r>
            <a:r>
              <a:rPr lang="en-US" altLang="zh-TW" dirty="0"/>
              <a:t>(</a:t>
            </a:r>
            <a:r>
              <a:rPr lang="en-US" altLang="zh-TW" dirty="0" err="1"/>
              <a:t>h,j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k&lt;-mutate(</a:t>
            </a:r>
            <a:r>
              <a:rPr lang="en-US" altLang="zh-TW" dirty="0" err="1"/>
              <a:t>k,perMileTip</a:t>
            </a:r>
            <a:r>
              <a:rPr lang="en-US" altLang="zh-TW" dirty="0"/>
              <a:t>=</a:t>
            </a:r>
            <a:r>
              <a:rPr lang="en-US" altLang="zh-TW" dirty="0" err="1"/>
              <a:t>tip_avg</a:t>
            </a:r>
            <a:r>
              <a:rPr lang="en-US" altLang="zh-TW" dirty="0"/>
              <a:t>/</a:t>
            </a:r>
            <a:r>
              <a:rPr lang="en-US" altLang="zh-TW" dirty="0" err="1"/>
              <a:t>trip_distance_avg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k,aes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perMileTip</a:t>
            </a:r>
            <a:r>
              <a:rPr lang="en-US" altLang="zh-TW" dirty="0"/>
              <a:t>,,color=I("brown3")))+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觀查資料</a:t>
            </a:r>
            <a:endParaRPr lang="en-US" altLang="zh-TW" dirty="0" smtClean="0"/>
          </a:p>
          <a:p>
            <a:r>
              <a:rPr lang="zh-TW" altLang="en-US" dirty="0" smtClean="0"/>
              <a:t>猜測原因</a:t>
            </a:r>
            <a:endParaRPr lang="en-US" altLang="zh-TW" dirty="0" smtClean="0"/>
          </a:p>
          <a:p>
            <a:r>
              <a:rPr lang="zh-TW" altLang="en-US" dirty="0" smtClean="0"/>
              <a:t>整理資料</a:t>
            </a:r>
            <a:endParaRPr lang="en-US" altLang="zh-TW" dirty="0" smtClean="0"/>
          </a:p>
          <a:p>
            <a:r>
              <a:rPr lang="zh-TW" altLang="en-US" dirty="0" smtClean="0"/>
              <a:t>作圖看相關性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1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天氣和載客量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猜測雨天會增加載客量</a:t>
            </a:r>
            <a:endParaRPr lang="en-US" altLang="zh-TW" dirty="0" smtClean="0"/>
          </a:p>
          <a:p>
            <a:r>
              <a:rPr lang="zh-TW" altLang="en-US" dirty="0" smtClean="0"/>
              <a:t>天冷會增加載客量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2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雨天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-1"/>
            <a:ext cx="6757851" cy="6757851"/>
          </a:xfrm>
        </p:spPr>
      </p:pic>
    </p:spTree>
    <p:extLst>
      <p:ext uri="{BB962C8B-B14F-4D97-AF65-F5344CB8AC3E}">
        <p14:creationId xmlns:p14="http://schemas.microsoft.com/office/powerpoint/2010/main" val="2442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溫度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7" y="-1"/>
            <a:ext cx="6810103" cy="6810103"/>
          </a:xfrm>
        </p:spPr>
      </p:pic>
    </p:spTree>
    <p:extLst>
      <p:ext uri="{BB962C8B-B14F-4D97-AF65-F5344CB8AC3E}">
        <p14:creationId xmlns:p14="http://schemas.microsoft.com/office/powerpoint/2010/main" val="22791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濕度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-1"/>
            <a:ext cx="6757851" cy="6757851"/>
          </a:xfrm>
        </p:spPr>
      </p:pic>
    </p:spTree>
    <p:extLst>
      <p:ext uri="{BB962C8B-B14F-4D97-AF65-F5344CB8AC3E}">
        <p14:creationId xmlns:p14="http://schemas.microsoft.com/office/powerpoint/2010/main" val="41318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如何獲得</a:t>
            </a:r>
            <a:r>
              <a:rPr lang="zh-TW" altLang="en-US" dirty="0"/>
              <a:t>最多的</a:t>
            </a:r>
            <a:r>
              <a:rPr lang="zh-TW" altLang="en-US" dirty="0" smtClean="0"/>
              <a:t>小費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猜乘車人數越多小費愈多</a:t>
            </a:r>
            <a:endParaRPr lang="en-US" altLang="zh-TW" dirty="0" smtClean="0"/>
          </a:p>
          <a:p>
            <a:r>
              <a:rPr lang="zh-TW" altLang="en-US" dirty="0" smtClean="0"/>
              <a:t>晚班小費較多</a:t>
            </a:r>
            <a:endParaRPr lang="en-US" altLang="zh-TW" dirty="0" smtClean="0"/>
          </a:p>
          <a:p>
            <a:r>
              <a:rPr lang="zh-TW" altLang="en-US" dirty="0" smtClean="0"/>
              <a:t>乘車距離愈長小費愈多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3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小費分佈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7" y="75198"/>
            <a:ext cx="6721545" cy="6721545"/>
          </a:xfrm>
        </p:spPr>
      </p:pic>
      <p:sp>
        <p:nvSpPr>
          <p:cNvPr id="9" name="文字方塊 8"/>
          <p:cNvSpPr txBox="1"/>
          <p:nvPr/>
        </p:nvSpPr>
        <p:spPr>
          <a:xfrm>
            <a:off x="279329" y="3095897"/>
            <a:ext cx="5295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7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251</Words>
  <Application>Microsoft Office PowerPoint</Application>
  <PresentationFormat>寬螢幕</PresentationFormat>
  <Paragraphs>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R</vt:lpstr>
      <vt:lpstr>資料分析的步驟</vt:lpstr>
      <vt:lpstr>資料整理</vt:lpstr>
      <vt:lpstr>天氣和載客量</vt:lpstr>
      <vt:lpstr>雨天</vt:lpstr>
      <vt:lpstr>溫度</vt:lpstr>
      <vt:lpstr>濕度</vt:lpstr>
      <vt:lpstr>如何獲得最多的小費</vt:lpstr>
      <vt:lpstr>小費分佈</vt:lpstr>
      <vt:lpstr>乘車人數與小費</vt:lpstr>
      <vt:lpstr>夜車</vt:lpstr>
      <vt:lpstr>旅程距離和小費</vt:lpstr>
      <vt:lpstr>什麼時候小費最多</vt:lpstr>
      <vt:lpstr>什麼時候開最少</vt:lpstr>
      <vt:lpstr>最賺的時間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子軒 徐</dc:creator>
  <cp:lastModifiedBy>子軒 徐</cp:lastModifiedBy>
  <cp:revision>8</cp:revision>
  <dcterms:created xsi:type="dcterms:W3CDTF">2018-12-21T06:29:33Z</dcterms:created>
  <dcterms:modified xsi:type="dcterms:W3CDTF">2018-12-21T08:01:34Z</dcterms:modified>
</cp:coreProperties>
</file>