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6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42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0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05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7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1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39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41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AA18-F4D9-41F1-B09D-67A3121AF138}" type="datetimeFigureOut">
              <a:rPr kumimoji="1" lang="ja-JP" altLang="en-US" smtClean="0"/>
              <a:t>2017/1/9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8A24-5C1A-43FF-8648-FEB45CF695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92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kumimoji="1"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kumimoji="1"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217383" y="928976"/>
            <a:ext cx="864296" cy="864296"/>
            <a:chOff x="1096028" y="1224419"/>
            <a:chExt cx="864296" cy="864296"/>
          </a:xfrm>
        </p:grpSpPr>
        <p:sp>
          <p:nvSpPr>
            <p:cNvPr id="4" name="楕円 3"/>
            <p:cNvSpPr/>
            <p:nvPr/>
          </p:nvSpPr>
          <p:spPr>
            <a:xfrm>
              <a:off x="1096028" y="1224419"/>
              <a:ext cx="864296" cy="8642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236946" y="1333402"/>
              <a:ext cx="582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r</a:t>
              </a:r>
              <a:r>
                <a:rPr kumimoji="1" lang="en-US" altLang="ja-JP" sz="3600" baseline="-25000" dirty="0"/>
                <a:t>1</a:t>
              </a:r>
              <a:endParaRPr kumimoji="1" lang="ja-JP" altLang="en-US" sz="3600" baseline="-25000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2193363" y="916450"/>
            <a:ext cx="864296" cy="864296"/>
            <a:chOff x="1096028" y="1224419"/>
            <a:chExt cx="864296" cy="864296"/>
          </a:xfrm>
        </p:grpSpPr>
        <p:sp>
          <p:nvSpPr>
            <p:cNvPr id="17" name="楕円 16"/>
            <p:cNvSpPr/>
            <p:nvPr/>
          </p:nvSpPr>
          <p:spPr>
            <a:xfrm>
              <a:off x="1096028" y="1224419"/>
              <a:ext cx="864296" cy="8642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36946" y="1333402"/>
              <a:ext cx="582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r</a:t>
              </a:r>
              <a:r>
                <a:rPr kumimoji="1" lang="en-US" altLang="ja-JP" sz="3600" baseline="-25000" dirty="0"/>
                <a:t>2</a:t>
              </a:r>
              <a:endParaRPr kumimoji="1" lang="ja-JP" altLang="en-US" sz="3600" baseline="-25000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3962664" y="935239"/>
            <a:ext cx="864296" cy="864296"/>
            <a:chOff x="1096028" y="1224419"/>
            <a:chExt cx="864296" cy="864296"/>
          </a:xfrm>
        </p:grpSpPr>
        <p:sp>
          <p:nvSpPr>
            <p:cNvPr id="20" name="楕円 19"/>
            <p:cNvSpPr/>
            <p:nvPr/>
          </p:nvSpPr>
          <p:spPr>
            <a:xfrm>
              <a:off x="1096028" y="1224419"/>
              <a:ext cx="864296" cy="8642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236946" y="1333402"/>
              <a:ext cx="582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/>
                <a:t>r</a:t>
              </a:r>
              <a:r>
                <a:rPr kumimoji="1" lang="en-US" altLang="ja-JP" sz="3600" baseline="-25000" dirty="0"/>
                <a:t>3</a:t>
              </a:r>
              <a:endParaRPr kumimoji="1" lang="ja-JP" altLang="en-US" sz="3600" baseline="-25000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263271" y="935239"/>
            <a:ext cx="864296" cy="864296"/>
            <a:chOff x="1096028" y="1224419"/>
            <a:chExt cx="864296" cy="864296"/>
          </a:xfrm>
        </p:grpSpPr>
        <p:sp>
          <p:nvSpPr>
            <p:cNvPr id="26" name="楕円 25"/>
            <p:cNvSpPr/>
            <p:nvPr/>
          </p:nvSpPr>
          <p:spPr>
            <a:xfrm>
              <a:off x="1096028" y="1224419"/>
              <a:ext cx="864296" cy="8642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236946" y="1333402"/>
              <a:ext cx="582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err="1"/>
                <a:t>r</a:t>
              </a:r>
              <a:r>
                <a:rPr kumimoji="1" lang="en-US" altLang="ja-JP" sz="3600" baseline="-25000" dirty="0" err="1"/>
                <a:t>n</a:t>
              </a:r>
              <a:endParaRPr kumimoji="1" lang="ja-JP" altLang="en-US" sz="3600" baseline="-25000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856210" y="3640861"/>
            <a:ext cx="864296" cy="864296"/>
            <a:chOff x="1096028" y="1224419"/>
            <a:chExt cx="864296" cy="864296"/>
          </a:xfrm>
        </p:grpSpPr>
        <p:sp>
          <p:nvSpPr>
            <p:cNvPr id="29" name="楕円 28"/>
            <p:cNvSpPr/>
            <p:nvPr/>
          </p:nvSpPr>
          <p:spPr>
            <a:xfrm>
              <a:off x="1096028" y="1224419"/>
              <a:ext cx="864296" cy="8642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236946" y="1333402"/>
              <a:ext cx="58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aseline="-25000" dirty="0"/>
                <a:t>y1</a:t>
              </a:r>
              <a:endParaRPr kumimoji="1" lang="ja-JP" altLang="en-US" sz="3600" baseline="-25000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832190" y="3628335"/>
            <a:ext cx="864296" cy="864296"/>
            <a:chOff x="1096028" y="1224419"/>
            <a:chExt cx="864296" cy="864296"/>
          </a:xfrm>
        </p:grpSpPr>
        <p:sp>
          <p:nvSpPr>
            <p:cNvPr id="32" name="楕円 31"/>
            <p:cNvSpPr/>
            <p:nvPr/>
          </p:nvSpPr>
          <p:spPr>
            <a:xfrm>
              <a:off x="1096028" y="1224419"/>
              <a:ext cx="864296" cy="8642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236946" y="1333402"/>
              <a:ext cx="58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aseline="-25000" dirty="0"/>
                <a:t>y2</a:t>
              </a:r>
              <a:endParaRPr kumimoji="1" lang="ja-JP" altLang="en-US" sz="3600" baseline="-25000" dirty="0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4601491" y="3647124"/>
            <a:ext cx="864296" cy="864296"/>
            <a:chOff x="1096028" y="1224419"/>
            <a:chExt cx="864296" cy="864296"/>
          </a:xfrm>
        </p:grpSpPr>
        <p:sp>
          <p:nvSpPr>
            <p:cNvPr id="35" name="楕円 34"/>
            <p:cNvSpPr/>
            <p:nvPr/>
          </p:nvSpPr>
          <p:spPr>
            <a:xfrm>
              <a:off x="1096028" y="1224419"/>
              <a:ext cx="864296" cy="8642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36946" y="1333402"/>
              <a:ext cx="58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aseline="-25000" dirty="0"/>
                <a:t>y3</a:t>
              </a:r>
              <a:endParaRPr kumimoji="1" lang="ja-JP" altLang="en-US" sz="3600" baseline="-25000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7902098" y="3647124"/>
            <a:ext cx="864296" cy="864296"/>
            <a:chOff x="1096028" y="1224419"/>
            <a:chExt cx="864296" cy="864296"/>
          </a:xfrm>
        </p:grpSpPr>
        <p:sp>
          <p:nvSpPr>
            <p:cNvPr id="39" name="楕円 38"/>
            <p:cNvSpPr/>
            <p:nvPr/>
          </p:nvSpPr>
          <p:spPr>
            <a:xfrm>
              <a:off x="1096028" y="1224419"/>
              <a:ext cx="864296" cy="8642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236946" y="1333402"/>
              <a:ext cx="58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aseline="-25000" dirty="0" err="1"/>
                <a:t>yn</a:t>
              </a:r>
              <a:endParaRPr kumimoji="1" lang="ja-JP" altLang="en-US" sz="3600" baseline="-25000" dirty="0"/>
            </a:p>
          </p:txBody>
        </p:sp>
      </p:grpSp>
      <p:cxnSp>
        <p:nvCxnSpPr>
          <p:cNvPr id="42" name="直線矢印コネクタ 41"/>
          <p:cNvCxnSpPr>
            <a:cxnSpLocks/>
          </p:cNvCxnSpPr>
          <p:nvPr/>
        </p:nvCxnSpPr>
        <p:spPr>
          <a:xfrm>
            <a:off x="743476" y="1952980"/>
            <a:ext cx="425885" cy="1490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cxnSpLocks/>
          </p:cNvCxnSpPr>
          <p:nvPr/>
        </p:nvCxnSpPr>
        <p:spPr>
          <a:xfrm>
            <a:off x="2719456" y="1940454"/>
            <a:ext cx="425885" cy="1490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cxnSpLocks/>
          </p:cNvCxnSpPr>
          <p:nvPr/>
        </p:nvCxnSpPr>
        <p:spPr>
          <a:xfrm>
            <a:off x="4488757" y="1959243"/>
            <a:ext cx="425885" cy="1490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cxnSpLocks/>
          </p:cNvCxnSpPr>
          <p:nvPr/>
        </p:nvCxnSpPr>
        <p:spPr>
          <a:xfrm>
            <a:off x="6057643" y="1890350"/>
            <a:ext cx="425885" cy="1490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cxnSpLocks/>
          </p:cNvCxnSpPr>
          <p:nvPr/>
        </p:nvCxnSpPr>
        <p:spPr>
          <a:xfrm>
            <a:off x="7789364" y="1959243"/>
            <a:ext cx="425885" cy="14905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307145" y="1336073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3135945" y="1373651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4920903" y="1411229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6430289" y="1386177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5791463" y="1091815"/>
            <a:ext cx="5073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317556" y="3828752"/>
            <a:ext cx="5073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84161" y="2269263"/>
            <a:ext cx="22859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Poisson( </a:t>
            </a:r>
            <a:r>
              <a:rPr kumimoji="1" lang="en-US" altLang="ja-JP" sz="3200" dirty="0" err="1"/>
              <a:t>λ</a:t>
            </a:r>
            <a:r>
              <a:rPr kumimoji="1" lang="en-US" altLang="ja-JP" sz="3200" baseline="-25000" dirty="0" err="1"/>
              <a:t>i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394827" y="590775"/>
            <a:ext cx="59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</a:t>
            </a:r>
            <a:endParaRPr kumimoji="1" lang="ja-JP" altLang="en-US" sz="32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11101" y="565723"/>
            <a:ext cx="59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</a:t>
            </a:r>
            <a:endParaRPr kumimoji="1" lang="ja-JP" altLang="en-US" sz="3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008586" y="540671"/>
            <a:ext cx="59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</a:t>
            </a:r>
            <a:endParaRPr kumimoji="1" lang="ja-JP" altLang="en-US" sz="3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524236" y="546934"/>
            <a:ext cx="59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56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18</Words>
  <Application>Microsoft Office PowerPoint</Application>
  <PresentationFormat>ユーザー設定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Wataru Nakai</dc:creator>
  <cp:lastModifiedBy>Wataru Nakai</cp:lastModifiedBy>
  <cp:revision>3</cp:revision>
  <dcterms:created xsi:type="dcterms:W3CDTF">2017-01-09T08:36:50Z</dcterms:created>
  <dcterms:modified xsi:type="dcterms:W3CDTF">2017-01-09T09:04:16Z</dcterms:modified>
</cp:coreProperties>
</file>